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3" r:id="rId2"/>
    <p:sldId id="261" r:id="rId3"/>
    <p:sldId id="266" r:id="rId4"/>
    <p:sldId id="27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73D512-F5A4-4F0E-9DDC-88E96B8980C3}" type="doc">
      <dgm:prSet loTypeId="urn:microsoft.com/office/officeart/2005/8/layout/vList3" loCatId="picture" qsTypeId="urn:microsoft.com/office/officeart/2005/8/quickstyle/simple1" qsCatId="simple" csTypeId="urn:microsoft.com/office/officeart/2005/8/colors/colorful3" csCatId="colorful" phldr="1"/>
      <dgm:spPr/>
    </dgm:pt>
    <dgm:pt modelId="{30EF7A49-FCEF-47AF-8715-6A886A4BCE03}">
      <dgm:prSet phldrT="[Text]"/>
      <dgm:spPr/>
      <dgm:t>
        <a:bodyPr/>
        <a:lstStyle/>
        <a:p>
          <a:r>
            <a:rPr lang="en-GB" dirty="0">
              <a:latin typeface="Poppins" panose="00000500000000000000" pitchFamily="2" charset="0"/>
              <a:cs typeface="Poppins" panose="00000500000000000000" pitchFamily="2" charset="0"/>
            </a:rPr>
            <a:t>1:1 Support</a:t>
          </a:r>
        </a:p>
      </dgm:t>
    </dgm:pt>
    <dgm:pt modelId="{1BC2D4A9-626E-47D8-9080-D73DA27006D0}" type="parTrans" cxnId="{0E14D234-D377-4F51-BBCF-2B9B61698D2D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90E2A18F-0D6C-4758-A02B-F3320F1DDE3F}" type="sibTrans" cxnId="{0E14D234-D377-4F51-BBCF-2B9B61698D2D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F997531-7AF1-460C-8DA2-DDA7AF4CF281}">
      <dgm:prSet phldrT="[Text]"/>
      <dgm:spPr/>
      <dgm:t>
        <a:bodyPr/>
        <a:lstStyle/>
        <a:p>
          <a:r>
            <a:rPr lang="en-GB" dirty="0">
              <a:latin typeface="Poppins" panose="00000500000000000000" pitchFamily="2" charset="0"/>
              <a:cs typeface="Poppins" panose="00000500000000000000" pitchFamily="2" charset="0"/>
            </a:rPr>
            <a:t>Small group work</a:t>
          </a:r>
        </a:p>
      </dgm:t>
    </dgm:pt>
    <dgm:pt modelId="{B940A171-7E80-4CD8-BDCF-A40396FE482F}" type="parTrans" cxnId="{EA8699BE-DE6A-46D3-8B6C-6356C32CD4ED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FF7A9F-B2CB-4413-92D1-D91235712996}" type="sibTrans" cxnId="{EA8699BE-DE6A-46D3-8B6C-6356C32CD4ED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F439C9B-43FB-4D9C-BA84-2EDEB6F875EC}">
      <dgm:prSet phldrT="[Text]"/>
      <dgm:spPr/>
      <dgm:t>
        <a:bodyPr/>
        <a:lstStyle/>
        <a:p>
          <a:r>
            <a:rPr lang="en-GB" dirty="0">
              <a:latin typeface="Poppins" panose="00000500000000000000" pitchFamily="2" charset="0"/>
              <a:cs typeface="Poppins" panose="00000500000000000000" pitchFamily="2" charset="0"/>
            </a:rPr>
            <a:t>Digital advice and support</a:t>
          </a:r>
        </a:p>
      </dgm:t>
    </dgm:pt>
    <dgm:pt modelId="{9A71D73A-A793-4C71-B954-1A3A8BE33C18}" type="parTrans" cxnId="{6FF2BDBC-C7E9-4165-9BC7-B3374E8B41C9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3275BA6-D0BE-4DC2-A5F3-12DB3933B78A}" type="sibTrans" cxnId="{6FF2BDBC-C7E9-4165-9BC7-B3374E8B41C9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020DC527-7B51-4947-AAE2-0C4F59126F59}">
      <dgm:prSet/>
      <dgm:spPr/>
      <dgm:t>
        <a:bodyPr/>
        <a:lstStyle/>
        <a:p>
          <a:r>
            <a:rPr lang="en-GB" dirty="0" err="1">
              <a:latin typeface="Poppins" panose="00000500000000000000" pitchFamily="2" charset="0"/>
              <a:cs typeface="Poppins" panose="00000500000000000000" pitchFamily="2" charset="0"/>
            </a:rPr>
            <a:t>Dropin</a:t>
          </a:r>
          <a:r>
            <a:rPr lang="en-GB" dirty="0">
              <a:latin typeface="Poppins" panose="00000500000000000000" pitchFamily="2" charset="0"/>
              <a:cs typeface="Poppins" panose="00000500000000000000" pitchFamily="2" charset="0"/>
            </a:rPr>
            <a:t> clinics</a:t>
          </a:r>
        </a:p>
      </dgm:t>
    </dgm:pt>
    <dgm:pt modelId="{AE2758BA-3E50-4A42-997D-BA447550AC9D}" type="parTrans" cxnId="{743CE7ED-B33A-49EA-A633-0687C7F8387D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61CD31A-B9D2-475F-9440-7BF2A850C7F5}" type="sibTrans" cxnId="{743CE7ED-B33A-49EA-A633-0687C7F8387D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3FE7457-E948-40D6-BFF0-C4B278F71D74}">
      <dgm:prSet/>
      <dgm:spPr/>
      <dgm:t>
        <a:bodyPr/>
        <a:lstStyle/>
        <a:p>
          <a:r>
            <a:rPr lang="en-GB" dirty="0">
              <a:latin typeface="Poppins" panose="00000500000000000000" pitchFamily="2" charset="0"/>
              <a:cs typeface="Poppins" panose="00000500000000000000" pitchFamily="2" charset="0"/>
            </a:rPr>
            <a:t>Health promotion</a:t>
          </a:r>
        </a:p>
      </dgm:t>
    </dgm:pt>
    <dgm:pt modelId="{AC1F25E2-E170-4AD9-B372-8CC760DF83BE}" type="parTrans" cxnId="{D3C01722-82D1-4557-B7E4-8E4C864644E3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AA3FEDE-B6A3-457A-842A-C158E3A2E432}" type="sibTrans" cxnId="{D3C01722-82D1-4557-B7E4-8E4C864644E3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AD0F99E-A080-4579-AB21-22E349B2B96D}">
      <dgm:prSet/>
      <dgm:spPr/>
      <dgm:t>
        <a:bodyPr/>
        <a:lstStyle/>
        <a:p>
          <a:r>
            <a:rPr lang="en-GB" dirty="0">
              <a:latin typeface="Poppins" panose="00000500000000000000" pitchFamily="2" charset="0"/>
              <a:cs typeface="Poppins" panose="00000500000000000000" pitchFamily="2" charset="0"/>
            </a:rPr>
            <a:t>Reception &amp; Y6 growth and hearing screening</a:t>
          </a:r>
        </a:p>
      </dgm:t>
    </dgm:pt>
    <dgm:pt modelId="{8150F73B-B9B0-4BD5-AF48-34423F3FAB57}" type="parTrans" cxnId="{6918EF33-666A-4901-8AD0-1B5B25463DDF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5AAEE66-7374-4045-8756-1013F9CCDCCD}" type="sibTrans" cxnId="{6918EF33-666A-4901-8AD0-1B5B25463DDF}">
      <dgm:prSet/>
      <dgm:spPr/>
      <dgm:t>
        <a:bodyPr/>
        <a:lstStyle/>
        <a:p>
          <a:endParaRPr lang="en-GB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DF04C101-CFE5-4CD8-B8A9-A6FD9D194C9C}" type="pres">
      <dgm:prSet presAssocID="{9D73D512-F5A4-4F0E-9DDC-88E96B8980C3}" presName="linearFlow" presStyleCnt="0">
        <dgm:presLayoutVars>
          <dgm:dir/>
          <dgm:resizeHandles val="exact"/>
        </dgm:presLayoutVars>
      </dgm:prSet>
      <dgm:spPr/>
    </dgm:pt>
    <dgm:pt modelId="{E6B1A756-A906-4D7D-93A9-9E83385DF18F}" type="pres">
      <dgm:prSet presAssocID="{30EF7A49-FCEF-47AF-8715-6A886A4BCE03}" presName="composite" presStyleCnt="0"/>
      <dgm:spPr/>
    </dgm:pt>
    <dgm:pt modelId="{6FFC3E23-9814-499F-A991-65E5F8910CF3}" type="pres">
      <dgm:prSet presAssocID="{30EF7A49-FCEF-47AF-8715-6A886A4BCE03}" presName="imgShp" presStyleLbl="fgImgPlace1" presStyleIdx="0" presStyleCnt="6" custLinFactNeighborX="-47690"/>
      <dgm:spPr/>
    </dgm:pt>
    <dgm:pt modelId="{F9C2CFE4-3A22-41CB-9D30-124E091DD8B3}" type="pres">
      <dgm:prSet presAssocID="{30EF7A49-FCEF-47AF-8715-6A886A4BCE03}" presName="txShp" presStyleLbl="node1" presStyleIdx="0" presStyleCnt="6">
        <dgm:presLayoutVars>
          <dgm:bulletEnabled val="1"/>
        </dgm:presLayoutVars>
      </dgm:prSet>
      <dgm:spPr/>
    </dgm:pt>
    <dgm:pt modelId="{3B9F4BDE-A74A-42B9-9C1A-DC34AE2736FE}" type="pres">
      <dgm:prSet presAssocID="{90E2A18F-0D6C-4758-A02B-F3320F1DDE3F}" presName="spacing" presStyleCnt="0"/>
      <dgm:spPr/>
    </dgm:pt>
    <dgm:pt modelId="{8F105437-2BC3-4E5B-9EFE-66CB3F87DDDE}" type="pres">
      <dgm:prSet presAssocID="{0F997531-7AF1-460C-8DA2-DDA7AF4CF281}" presName="composite" presStyleCnt="0"/>
      <dgm:spPr/>
    </dgm:pt>
    <dgm:pt modelId="{13BFD548-45C4-496B-BBC5-4700CC9B36AE}" type="pres">
      <dgm:prSet presAssocID="{0F997531-7AF1-460C-8DA2-DDA7AF4CF281}" presName="imgShp" presStyleLbl="fgImgPlace1" presStyleIdx="1" presStyleCnt="6" custLinFactNeighborX="-48174"/>
      <dgm:spPr/>
    </dgm:pt>
    <dgm:pt modelId="{66469413-3396-4928-895A-D51BB840BA88}" type="pres">
      <dgm:prSet presAssocID="{0F997531-7AF1-460C-8DA2-DDA7AF4CF281}" presName="txShp" presStyleLbl="node1" presStyleIdx="1" presStyleCnt="6">
        <dgm:presLayoutVars>
          <dgm:bulletEnabled val="1"/>
        </dgm:presLayoutVars>
      </dgm:prSet>
      <dgm:spPr/>
    </dgm:pt>
    <dgm:pt modelId="{B66382FD-E2F5-4E36-A481-D91054E0FE17}" type="pres">
      <dgm:prSet presAssocID="{52FF7A9F-B2CB-4413-92D1-D91235712996}" presName="spacing" presStyleCnt="0"/>
      <dgm:spPr/>
    </dgm:pt>
    <dgm:pt modelId="{093B71E6-2962-432A-980F-851429F029C4}" type="pres">
      <dgm:prSet presAssocID="{020DC527-7B51-4947-AAE2-0C4F59126F59}" presName="composite" presStyleCnt="0"/>
      <dgm:spPr/>
    </dgm:pt>
    <dgm:pt modelId="{D1CF51A9-6D7F-4A9A-A148-A7DD605A716C}" type="pres">
      <dgm:prSet presAssocID="{020DC527-7B51-4947-AAE2-0C4F59126F59}" presName="imgShp" presStyleLbl="fgImgPlace1" presStyleIdx="2" presStyleCnt="6" custLinFactNeighborX="-48174"/>
      <dgm:spPr/>
    </dgm:pt>
    <dgm:pt modelId="{F2B3702F-C927-45AE-96E9-68D7D711781E}" type="pres">
      <dgm:prSet presAssocID="{020DC527-7B51-4947-AAE2-0C4F59126F59}" presName="txShp" presStyleLbl="node1" presStyleIdx="2" presStyleCnt="6">
        <dgm:presLayoutVars>
          <dgm:bulletEnabled val="1"/>
        </dgm:presLayoutVars>
      </dgm:prSet>
      <dgm:spPr/>
    </dgm:pt>
    <dgm:pt modelId="{F4E9A54F-4CE0-4E47-9CDA-4485A570397A}" type="pres">
      <dgm:prSet presAssocID="{761CD31A-B9D2-475F-9440-7BF2A850C7F5}" presName="spacing" presStyleCnt="0"/>
      <dgm:spPr/>
    </dgm:pt>
    <dgm:pt modelId="{7B191853-8AF9-4138-BEE0-8B0484425A76}" type="pres">
      <dgm:prSet presAssocID="{43FE7457-E948-40D6-BFF0-C4B278F71D74}" presName="composite" presStyleCnt="0"/>
      <dgm:spPr/>
    </dgm:pt>
    <dgm:pt modelId="{1F951818-0357-4E35-B67B-725D3B5C5666}" type="pres">
      <dgm:prSet presAssocID="{43FE7457-E948-40D6-BFF0-C4B278F71D74}" presName="imgShp" presStyleLbl="fgImgPlace1" presStyleIdx="3" presStyleCnt="6" custLinFactNeighborX="-48174"/>
      <dgm:spPr/>
    </dgm:pt>
    <dgm:pt modelId="{CB746A18-BD78-4CD6-8257-3D9DA8DA69FF}" type="pres">
      <dgm:prSet presAssocID="{43FE7457-E948-40D6-BFF0-C4B278F71D74}" presName="txShp" presStyleLbl="node1" presStyleIdx="3" presStyleCnt="6">
        <dgm:presLayoutVars>
          <dgm:bulletEnabled val="1"/>
        </dgm:presLayoutVars>
      </dgm:prSet>
      <dgm:spPr/>
    </dgm:pt>
    <dgm:pt modelId="{4D849F00-1AE4-40D0-8950-4AB17ADEDDE7}" type="pres">
      <dgm:prSet presAssocID="{CAA3FEDE-B6A3-457A-842A-C158E3A2E432}" presName="spacing" presStyleCnt="0"/>
      <dgm:spPr/>
    </dgm:pt>
    <dgm:pt modelId="{F456C91D-A105-4981-8B05-F16A6DBAB56D}" type="pres">
      <dgm:prSet presAssocID="{3F439C9B-43FB-4D9C-BA84-2EDEB6F875EC}" presName="composite" presStyleCnt="0"/>
      <dgm:spPr/>
    </dgm:pt>
    <dgm:pt modelId="{A4331C39-823D-499C-B2B2-46444C053809}" type="pres">
      <dgm:prSet presAssocID="{3F439C9B-43FB-4D9C-BA84-2EDEB6F875EC}" presName="imgShp" presStyleLbl="fgImgPlace1" presStyleIdx="4" presStyleCnt="6" custLinFactNeighborX="-48174"/>
      <dgm:spPr/>
    </dgm:pt>
    <dgm:pt modelId="{BBCB1CA5-3C33-4428-92F8-6D77A68A7B9A}" type="pres">
      <dgm:prSet presAssocID="{3F439C9B-43FB-4D9C-BA84-2EDEB6F875EC}" presName="txShp" presStyleLbl="node1" presStyleIdx="4" presStyleCnt="6" custScaleX="100977" custLinFactNeighborX="312" custLinFactNeighborY="-8545">
        <dgm:presLayoutVars>
          <dgm:bulletEnabled val="1"/>
        </dgm:presLayoutVars>
      </dgm:prSet>
      <dgm:spPr/>
    </dgm:pt>
    <dgm:pt modelId="{6EA1EA75-775E-47CD-B6F6-AF5864EEF281}" type="pres">
      <dgm:prSet presAssocID="{F3275BA6-D0BE-4DC2-A5F3-12DB3933B78A}" presName="spacing" presStyleCnt="0"/>
      <dgm:spPr/>
    </dgm:pt>
    <dgm:pt modelId="{9BEC7330-A387-4953-8399-8055F68BFA54}" type="pres">
      <dgm:prSet presAssocID="{5AD0F99E-A080-4579-AB21-22E349B2B96D}" presName="composite" presStyleCnt="0"/>
      <dgm:spPr/>
    </dgm:pt>
    <dgm:pt modelId="{04E8BA1A-DE02-47D4-B1DB-A031E453B241}" type="pres">
      <dgm:prSet presAssocID="{5AD0F99E-A080-4579-AB21-22E349B2B96D}" presName="imgShp" presStyleLbl="fgImgPlace1" presStyleIdx="5" presStyleCnt="6" custLinFactNeighborX="-48174"/>
      <dgm:spPr/>
    </dgm:pt>
    <dgm:pt modelId="{BD0BD0F6-5A2E-425C-9E0F-75A4EEAB30E8}" type="pres">
      <dgm:prSet presAssocID="{5AD0F99E-A080-4579-AB21-22E349B2B96D}" presName="txShp" presStyleLbl="node1" presStyleIdx="5" presStyleCnt="6">
        <dgm:presLayoutVars>
          <dgm:bulletEnabled val="1"/>
        </dgm:presLayoutVars>
      </dgm:prSet>
      <dgm:spPr/>
    </dgm:pt>
  </dgm:ptLst>
  <dgm:cxnLst>
    <dgm:cxn modelId="{7EF1C10C-A888-4B3C-8150-E8D2E8A0BBE2}" type="presOf" srcId="{0F997531-7AF1-460C-8DA2-DDA7AF4CF281}" destId="{66469413-3396-4928-895A-D51BB840BA88}" srcOrd="0" destOrd="0" presId="urn:microsoft.com/office/officeart/2005/8/layout/vList3"/>
    <dgm:cxn modelId="{D3C01722-82D1-4557-B7E4-8E4C864644E3}" srcId="{9D73D512-F5A4-4F0E-9DDC-88E96B8980C3}" destId="{43FE7457-E948-40D6-BFF0-C4B278F71D74}" srcOrd="3" destOrd="0" parTransId="{AC1F25E2-E170-4AD9-B372-8CC760DF83BE}" sibTransId="{CAA3FEDE-B6A3-457A-842A-C158E3A2E432}"/>
    <dgm:cxn modelId="{8D03012C-49D4-4961-8B09-77F25D3CE91F}" type="presOf" srcId="{43FE7457-E948-40D6-BFF0-C4B278F71D74}" destId="{CB746A18-BD78-4CD6-8257-3D9DA8DA69FF}" srcOrd="0" destOrd="0" presId="urn:microsoft.com/office/officeart/2005/8/layout/vList3"/>
    <dgm:cxn modelId="{6918EF33-666A-4901-8AD0-1B5B25463DDF}" srcId="{9D73D512-F5A4-4F0E-9DDC-88E96B8980C3}" destId="{5AD0F99E-A080-4579-AB21-22E349B2B96D}" srcOrd="5" destOrd="0" parTransId="{8150F73B-B9B0-4BD5-AF48-34423F3FAB57}" sibTransId="{E5AAEE66-7374-4045-8756-1013F9CCDCCD}"/>
    <dgm:cxn modelId="{0E14D234-D377-4F51-BBCF-2B9B61698D2D}" srcId="{9D73D512-F5A4-4F0E-9DDC-88E96B8980C3}" destId="{30EF7A49-FCEF-47AF-8715-6A886A4BCE03}" srcOrd="0" destOrd="0" parTransId="{1BC2D4A9-626E-47D8-9080-D73DA27006D0}" sibTransId="{90E2A18F-0D6C-4758-A02B-F3320F1DDE3F}"/>
    <dgm:cxn modelId="{F7F5F089-7712-44B8-9474-9305D802D947}" type="presOf" srcId="{020DC527-7B51-4947-AAE2-0C4F59126F59}" destId="{F2B3702F-C927-45AE-96E9-68D7D711781E}" srcOrd="0" destOrd="0" presId="urn:microsoft.com/office/officeart/2005/8/layout/vList3"/>
    <dgm:cxn modelId="{D0A181A7-E38F-462F-8A94-7BCBCF879F32}" type="presOf" srcId="{30EF7A49-FCEF-47AF-8715-6A886A4BCE03}" destId="{F9C2CFE4-3A22-41CB-9D30-124E091DD8B3}" srcOrd="0" destOrd="0" presId="urn:microsoft.com/office/officeart/2005/8/layout/vList3"/>
    <dgm:cxn modelId="{585B41B6-E1A5-4573-8A99-E547A28D9A35}" type="presOf" srcId="{9D73D512-F5A4-4F0E-9DDC-88E96B8980C3}" destId="{DF04C101-CFE5-4CD8-B8A9-A6FD9D194C9C}" srcOrd="0" destOrd="0" presId="urn:microsoft.com/office/officeart/2005/8/layout/vList3"/>
    <dgm:cxn modelId="{6FF2BDBC-C7E9-4165-9BC7-B3374E8B41C9}" srcId="{9D73D512-F5A4-4F0E-9DDC-88E96B8980C3}" destId="{3F439C9B-43FB-4D9C-BA84-2EDEB6F875EC}" srcOrd="4" destOrd="0" parTransId="{9A71D73A-A793-4C71-B954-1A3A8BE33C18}" sibTransId="{F3275BA6-D0BE-4DC2-A5F3-12DB3933B78A}"/>
    <dgm:cxn modelId="{EA8699BE-DE6A-46D3-8B6C-6356C32CD4ED}" srcId="{9D73D512-F5A4-4F0E-9DDC-88E96B8980C3}" destId="{0F997531-7AF1-460C-8DA2-DDA7AF4CF281}" srcOrd="1" destOrd="0" parTransId="{B940A171-7E80-4CD8-BDCF-A40396FE482F}" sibTransId="{52FF7A9F-B2CB-4413-92D1-D91235712996}"/>
    <dgm:cxn modelId="{1ED6D3C3-2FE6-4F3A-B9A5-4C350398E633}" type="presOf" srcId="{5AD0F99E-A080-4579-AB21-22E349B2B96D}" destId="{BD0BD0F6-5A2E-425C-9E0F-75A4EEAB30E8}" srcOrd="0" destOrd="0" presId="urn:microsoft.com/office/officeart/2005/8/layout/vList3"/>
    <dgm:cxn modelId="{743CE7ED-B33A-49EA-A633-0687C7F8387D}" srcId="{9D73D512-F5A4-4F0E-9DDC-88E96B8980C3}" destId="{020DC527-7B51-4947-AAE2-0C4F59126F59}" srcOrd="2" destOrd="0" parTransId="{AE2758BA-3E50-4A42-997D-BA447550AC9D}" sibTransId="{761CD31A-B9D2-475F-9440-7BF2A850C7F5}"/>
    <dgm:cxn modelId="{641E27FB-B4BE-40A0-BF8B-2EB10BB48784}" type="presOf" srcId="{3F439C9B-43FB-4D9C-BA84-2EDEB6F875EC}" destId="{BBCB1CA5-3C33-4428-92F8-6D77A68A7B9A}" srcOrd="0" destOrd="0" presId="urn:microsoft.com/office/officeart/2005/8/layout/vList3"/>
    <dgm:cxn modelId="{F23CBE27-B0FA-476C-8FF8-0EDC503F5F04}" type="presParOf" srcId="{DF04C101-CFE5-4CD8-B8A9-A6FD9D194C9C}" destId="{E6B1A756-A906-4D7D-93A9-9E83385DF18F}" srcOrd="0" destOrd="0" presId="urn:microsoft.com/office/officeart/2005/8/layout/vList3"/>
    <dgm:cxn modelId="{1182787D-CD87-496C-A833-368669682611}" type="presParOf" srcId="{E6B1A756-A906-4D7D-93A9-9E83385DF18F}" destId="{6FFC3E23-9814-499F-A991-65E5F8910CF3}" srcOrd="0" destOrd="0" presId="urn:microsoft.com/office/officeart/2005/8/layout/vList3"/>
    <dgm:cxn modelId="{7BF6EA1A-0B85-40DF-906A-50AD07C62293}" type="presParOf" srcId="{E6B1A756-A906-4D7D-93A9-9E83385DF18F}" destId="{F9C2CFE4-3A22-41CB-9D30-124E091DD8B3}" srcOrd="1" destOrd="0" presId="urn:microsoft.com/office/officeart/2005/8/layout/vList3"/>
    <dgm:cxn modelId="{176ADC3F-EF1C-4CB0-BD32-09D03F86AEB9}" type="presParOf" srcId="{DF04C101-CFE5-4CD8-B8A9-A6FD9D194C9C}" destId="{3B9F4BDE-A74A-42B9-9C1A-DC34AE2736FE}" srcOrd="1" destOrd="0" presId="urn:microsoft.com/office/officeart/2005/8/layout/vList3"/>
    <dgm:cxn modelId="{490D9AA4-96EE-487F-AB73-98A1924F2226}" type="presParOf" srcId="{DF04C101-CFE5-4CD8-B8A9-A6FD9D194C9C}" destId="{8F105437-2BC3-4E5B-9EFE-66CB3F87DDDE}" srcOrd="2" destOrd="0" presId="urn:microsoft.com/office/officeart/2005/8/layout/vList3"/>
    <dgm:cxn modelId="{ECF01F9C-4EB4-4141-8D58-AF49ADC5A952}" type="presParOf" srcId="{8F105437-2BC3-4E5B-9EFE-66CB3F87DDDE}" destId="{13BFD548-45C4-496B-BBC5-4700CC9B36AE}" srcOrd="0" destOrd="0" presId="urn:microsoft.com/office/officeart/2005/8/layout/vList3"/>
    <dgm:cxn modelId="{7C65BDE1-8AE9-4CB1-88E9-F194DB98E809}" type="presParOf" srcId="{8F105437-2BC3-4E5B-9EFE-66CB3F87DDDE}" destId="{66469413-3396-4928-895A-D51BB840BA88}" srcOrd="1" destOrd="0" presId="urn:microsoft.com/office/officeart/2005/8/layout/vList3"/>
    <dgm:cxn modelId="{8B6B7C33-5A94-48E2-A3A8-772950D44504}" type="presParOf" srcId="{DF04C101-CFE5-4CD8-B8A9-A6FD9D194C9C}" destId="{B66382FD-E2F5-4E36-A481-D91054E0FE17}" srcOrd="3" destOrd="0" presId="urn:microsoft.com/office/officeart/2005/8/layout/vList3"/>
    <dgm:cxn modelId="{B2A330F0-F774-474B-BBB0-0EFFC67D8C54}" type="presParOf" srcId="{DF04C101-CFE5-4CD8-B8A9-A6FD9D194C9C}" destId="{093B71E6-2962-432A-980F-851429F029C4}" srcOrd="4" destOrd="0" presId="urn:microsoft.com/office/officeart/2005/8/layout/vList3"/>
    <dgm:cxn modelId="{95A0069A-960E-4E3F-B741-D8CB8FCA01A9}" type="presParOf" srcId="{093B71E6-2962-432A-980F-851429F029C4}" destId="{D1CF51A9-6D7F-4A9A-A148-A7DD605A716C}" srcOrd="0" destOrd="0" presId="urn:microsoft.com/office/officeart/2005/8/layout/vList3"/>
    <dgm:cxn modelId="{9CBCB333-1443-4B44-A807-4DEFEC5F8F6C}" type="presParOf" srcId="{093B71E6-2962-432A-980F-851429F029C4}" destId="{F2B3702F-C927-45AE-96E9-68D7D711781E}" srcOrd="1" destOrd="0" presId="urn:microsoft.com/office/officeart/2005/8/layout/vList3"/>
    <dgm:cxn modelId="{51480E55-4D49-4D3C-B38D-7C4DEFC60B1F}" type="presParOf" srcId="{DF04C101-CFE5-4CD8-B8A9-A6FD9D194C9C}" destId="{F4E9A54F-4CE0-4E47-9CDA-4485A570397A}" srcOrd="5" destOrd="0" presId="urn:microsoft.com/office/officeart/2005/8/layout/vList3"/>
    <dgm:cxn modelId="{DA2AF3D7-188F-44A8-97C3-5185C2B530C2}" type="presParOf" srcId="{DF04C101-CFE5-4CD8-B8A9-A6FD9D194C9C}" destId="{7B191853-8AF9-4138-BEE0-8B0484425A76}" srcOrd="6" destOrd="0" presId="urn:microsoft.com/office/officeart/2005/8/layout/vList3"/>
    <dgm:cxn modelId="{0861466B-FC25-477E-8463-B38F23F80E90}" type="presParOf" srcId="{7B191853-8AF9-4138-BEE0-8B0484425A76}" destId="{1F951818-0357-4E35-B67B-725D3B5C5666}" srcOrd="0" destOrd="0" presId="urn:microsoft.com/office/officeart/2005/8/layout/vList3"/>
    <dgm:cxn modelId="{8EEB54D6-FEDE-4915-A7F3-6FA237304B1A}" type="presParOf" srcId="{7B191853-8AF9-4138-BEE0-8B0484425A76}" destId="{CB746A18-BD78-4CD6-8257-3D9DA8DA69FF}" srcOrd="1" destOrd="0" presId="urn:microsoft.com/office/officeart/2005/8/layout/vList3"/>
    <dgm:cxn modelId="{DE97E1B5-0B55-455C-B3F3-F6C806A64C1F}" type="presParOf" srcId="{DF04C101-CFE5-4CD8-B8A9-A6FD9D194C9C}" destId="{4D849F00-1AE4-40D0-8950-4AB17ADEDDE7}" srcOrd="7" destOrd="0" presId="urn:microsoft.com/office/officeart/2005/8/layout/vList3"/>
    <dgm:cxn modelId="{3E63D22B-BB52-4B49-B9C9-B728F2E8E00C}" type="presParOf" srcId="{DF04C101-CFE5-4CD8-B8A9-A6FD9D194C9C}" destId="{F456C91D-A105-4981-8B05-F16A6DBAB56D}" srcOrd="8" destOrd="0" presId="urn:microsoft.com/office/officeart/2005/8/layout/vList3"/>
    <dgm:cxn modelId="{3F895E7C-E125-45F6-AB2E-9656C949E69F}" type="presParOf" srcId="{F456C91D-A105-4981-8B05-F16A6DBAB56D}" destId="{A4331C39-823D-499C-B2B2-46444C053809}" srcOrd="0" destOrd="0" presId="urn:microsoft.com/office/officeart/2005/8/layout/vList3"/>
    <dgm:cxn modelId="{6FAD06E2-81FF-4DF6-9C2A-678C2772ADFF}" type="presParOf" srcId="{F456C91D-A105-4981-8B05-F16A6DBAB56D}" destId="{BBCB1CA5-3C33-4428-92F8-6D77A68A7B9A}" srcOrd="1" destOrd="0" presId="urn:microsoft.com/office/officeart/2005/8/layout/vList3"/>
    <dgm:cxn modelId="{0FFEB4A5-F705-4A78-A9F6-868716404C02}" type="presParOf" srcId="{DF04C101-CFE5-4CD8-B8A9-A6FD9D194C9C}" destId="{6EA1EA75-775E-47CD-B6F6-AF5864EEF281}" srcOrd="9" destOrd="0" presId="urn:microsoft.com/office/officeart/2005/8/layout/vList3"/>
    <dgm:cxn modelId="{32BC8D00-1192-4EEA-BCA9-BCB3278351D2}" type="presParOf" srcId="{DF04C101-CFE5-4CD8-B8A9-A6FD9D194C9C}" destId="{9BEC7330-A387-4953-8399-8055F68BFA54}" srcOrd="10" destOrd="0" presId="urn:microsoft.com/office/officeart/2005/8/layout/vList3"/>
    <dgm:cxn modelId="{3CD284D9-D957-4F21-85FF-F23B0E5E8C6B}" type="presParOf" srcId="{9BEC7330-A387-4953-8399-8055F68BFA54}" destId="{04E8BA1A-DE02-47D4-B1DB-A031E453B241}" srcOrd="0" destOrd="0" presId="urn:microsoft.com/office/officeart/2005/8/layout/vList3"/>
    <dgm:cxn modelId="{36E8B0E2-C839-4F07-8422-0210F957F004}" type="presParOf" srcId="{9BEC7330-A387-4953-8399-8055F68BFA54}" destId="{BD0BD0F6-5A2E-425C-9E0F-75A4EEAB30E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6891D9-0B8A-4DEF-800A-A0E88F8695FF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A1E4CF13-8CBB-441E-8EC3-9FDE3C7D7636}">
      <dgm:prSet phldrT="[Text]"/>
      <dgm:spPr/>
      <dgm:t>
        <a:bodyPr/>
        <a:lstStyle/>
        <a:p>
          <a:r>
            <a:rPr lang="en-GB" dirty="0"/>
            <a:t>Emotional wellbeing  </a:t>
          </a:r>
        </a:p>
      </dgm:t>
    </dgm:pt>
    <dgm:pt modelId="{50B3D0B8-C3E3-4793-B107-6D8D211E56CD}" type="parTrans" cxnId="{2376ADCE-018B-4F06-9D55-0382DC03113F}">
      <dgm:prSet/>
      <dgm:spPr/>
      <dgm:t>
        <a:bodyPr/>
        <a:lstStyle/>
        <a:p>
          <a:endParaRPr lang="en-GB"/>
        </a:p>
      </dgm:t>
    </dgm:pt>
    <dgm:pt modelId="{D23D5D91-E84D-41F4-A098-1BB4FCE04A13}" type="sibTrans" cxnId="{2376ADCE-018B-4F06-9D55-0382DC03113F}">
      <dgm:prSet/>
      <dgm:spPr/>
      <dgm:t>
        <a:bodyPr/>
        <a:lstStyle/>
        <a:p>
          <a:endParaRPr lang="en-GB"/>
        </a:p>
      </dgm:t>
    </dgm:pt>
    <dgm:pt modelId="{8E7E4CE2-920E-4729-9C95-91BBFC7931EF}">
      <dgm:prSet phldrT="[Text]"/>
      <dgm:spPr/>
      <dgm:t>
        <a:bodyPr/>
        <a:lstStyle/>
        <a:p>
          <a:r>
            <a:rPr lang="en-GB" dirty="0"/>
            <a:t>Healthy lifestyle</a:t>
          </a:r>
        </a:p>
      </dgm:t>
    </dgm:pt>
    <dgm:pt modelId="{11D23F26-0C75-4D86-8500-8C5EFEE787C7}" type="parTrans" cxnId="{79477303-1C54-4432-87D0-89B5902D71C8}">
      <dgm:prSet/>
      <dgm:spPr/>
      <dgm:t>
        <a:bodyPr/>
        <a:lstStyle/>
        <a:p>
          <a:endParaRPr lang="en-GB"/>
        </a:p>
      </dgm:t>
    </dgm:pt>
    <dgm:pt modelId="{AEF16E2C-ED2D-460A-9557-FC84761E2579}" type="sibTrans" cxnId="{79477303-1C54-4432-87D0-89B5902D71C8}">
      <dgm:prSet/>
      <dgm:spPr/>
      <dgm:t>
        <a:bodyPr/>
        <a:lstStyle/>
        <a:p>
          <a:endParaRPr lang="en-GB"/>
        </a:p>
      </dgm:t>
    </dgm:pt>
    <dgm:pt modelId="{72F71048-E7A7-4554-A837-D436D5D6D6D6}">
      <dgm:prSet phldrT="[Text]"/>
      <dgm:spPr/>
      <dgm:t>
        <a:bodyPr/>
        <a:lstStyle/>
        <a:p>
          <a:r>
            <a:rPr lang="en-GB" dirty="0"/>
            <a:t>Relationships (friends or personal)</a:t>
          </a:r>
        </a:p>
      </dgm:t>
    </dgm:pt>
    <dgm:pt modelId="{012D9CDA-66AB-4972-ACE0-9E4B010BF763}" type="parTrans" cxnId="{3BF084D1-9396-4D87-B26A-75EF76DE60A8}">
      <dgm:prSet/>
      <dgm:spPr/>
      <dgm:t>
        <a:bodyPr/>
        <a:lstStyle/>
        <a:p>
          <a:endParaRPr lang="en-GB"/>
        </a:p>
      </dgm:t>
    </dgm:pt>
    <dgm:pt modelId="{7A7A04BC-15BF-48C7-AF30-269951D696E7}" type="sibTrans" cxnId="{3BF084D1-9396-4D87-B26A-75EF76DE60A8}">
      <dgm:prSet/>
      <dgm:spPr/>
      <dgm:t>
        <a:bodyPr/>
        <a:lstStyle/>
        <a:p>
          <a:endParaRPr lang="en-GB"/>
        </a:p>
      </dgm:t>
    </dgm:pt>
    <dgm:pt modelId="{D6738071-A43C-4239-AAFD-2BF44E059EE4}">
      <dgm:prSet phldrT="[Text]"/>
      <dgm:spPr/>
      <dgm:t>
        <a:bodyPr/>
        <a:lstStyle/>
        <a:p>
          <a:r>
            <a:rPr lang="en-GB"/>
            <a:t>Development or growing worries</a:t>
          </a:r>
        </a:p>
      </dgm:t>
    </dgm:pt>
    <dgm:pt modelId="{24DDA5C0-D884-4306-9F0D-F4EB2EF253CD}" type="parTrans" cxnId="{B4BF3002-ED8B-409C-B110-EAE960A3C6AA}">
      <dgm:prSet/>
      <dgm:spPr/>
      <dgm:t>
        <a:bodyPr/>
        <a:lstStyle/>
        <a:p>
          <a:endParaRPr lang="en-GB"/>
        </a:p>
      </dgm:t>
    </dgm:pt>
    <dgm:pt modelId="{D6907E96-4FDA-44F1-BF52-73AC32B4E2B2}" type="sibTrans" cxnId="{B4BF3002-ED8B-409C-B110-EAE960A3C6AA}">
      <dgm:prSet/>
      <dgm:spPr/>
      <dgm:t>
        <a:bodyPr/>
        <a:lstStyle/>
        <a:p>
          <a:endParaRPr lang="en-GB"/>
        </a:p>
      </dgm:t>
    </dgm:pt>
    <dgm:pt modelId="{374C01EF-15EC-43A2-9618-84EA4A3BDAE0}">
      <dgm:prSet phldrT="[Text]"/>
      <dgm:spPr/>
      <dgm:t>
        <a:bodyPr/>
        <a:lstStyle/>
        <a:p>
          <a:r>
            <a:rPr lang="en-GB" dirty="0"/>
            <a:t>Alcohol &amp; substances advice</a:t>
          </a:r>
        </a:p>
      </dgm:t>
    </dgm:pt>
    <dgm:pt modelId="{2B5F0A04-4A2E-4438-9480-725FB08B334B}" type="parTrans" cxnId="{3DF3197F-FFD1-4674-BBEC-61D2018C53AD}">
      <dgm:prSet/>
      <dgm:spPr/>
      <dgm:t>
        <a:bodyPr/>
        <a:lstStyle/>
        <a:p>
          <a:endParaRPr lang="en-GB"/>
        </a:p>
      </dgm:t>
    </dgm:pt>
    <dgm:pt modelId="{B822F951-27E2-4B06-816D-A31468C927DF}" type="sibTrans" cxnId="{3DF3197F-FFD1-4674-BBEC-61D2018C53AD}">
      <dgm:prSet/>
      <dgm:spPr/>
      <dgm:t>
        <a:bodyPr/>
        <a:lstStyle/>
        <a:p>
          <a:endParaRPr lang="en-GB"/>
        </a:p>
      </dgm:t>
    </dgm:pt>
    <dgm:pt modelId="{72220F30-357C-4824-8860-85C08F449318}">
      <dgm:prSet/>
      <dgm:spPr/>
      <dgm:t>
        <a:bodyPr/>
        <a:lstStyle/>
        <a:p>
          <a:r>
            <a:rPr lang="en-GB" dirty="0"/>
            <a:t>Plus, lots more!</a:t>
          </a:r>
        </a:p>
      </dgm:t>
    </dgm:pt>
    <dgm:pt modelId="{708C9C45-2CBA-4022-A914-71C955C1D552}" type="parTrans" cxnId="{590F7F92-8E00-4F7E-BA2A-9D591975276D}">
      <dgm:prSet/>
      <dgm:spPr/>
      <dgm:t>
        <a:bodyPr/>
        <a:lstStyle/>
        <a:p>
          <a:endParaRPr lang="en-GB"/>
        </a:p>
      </dgm:t>
    </dgm:pt>
    <dgm:pt modelId="{60CC4650-E90C-4CEA-8036-6B3029A43EAA}" type="sibTrans" cxnId="{590F7F92-8E00-4F7E-BA2A-9D591975276D}">
      <dgm:prSet/>
      <dgm:spPr/>
      <dgm:t>
        <a:bodyPr/>
        <a:lstStyle/>
        <a:p>
          <a:endParaRPr lang="en-GB"/>
        </a:p>
      </dgm:t>
    </dgm:pt>
    <dgm:pt modelId="{3605AD61-76F3-405B-BAAE-8EAD80E7C591}">
      <dgm:prSet/>
      <dgm:spPr/>
      <dgm:t>
        <a:bodyPr/>
        <a:lstStyle/>
        <a:p>
          <a:r>
            <a:rPr lang="en-GB" dirty="0"/>
            <a:t>Continence concerns</a:t>
          </a:r>
        </a:p>
      </dgm:t>
    </dgm:pt>
    <dgm:pt modelId="{4F5981BD-EA55-4342-ADFF-2ABC8E75ABE2}" type="parTrans" cxnId="{1C9A7545-9012-4DFA-9CCA-CD8E5B0B32FC}">
      <dgm:prSet/>
      <dgm:spPr/>
      <dgm:t>
        <a:bodyPr/>
        <a:lstStyle/>
        <a:p>
          <a:endParaRPr lang="en-GB"/>
        </a:p>
      </dgm:t>
    </dgm:pt>
    <dgm:pt modelId="{E2C98E9F-C91C-495F-A110-97D39C565E23}" type="sibTrans" cxnId="{1C9A7545-9012-4DFA-9CCA-CD8E5B0B32FC}">
      <dgm:prSet/>
      <dgm:spPr/>
      <dgm:t>
        <a:bodyPr/>
        <a:lstStyle/>
        <a:p>
          <a:endParaRPr lang="en-GB"/>
        </a:p>
      </dgm:t>
    </dgm:pt>
    <dgm:pt modelId="{B14040E0-C09A-4B46-A969-C69CD28304A4}">
      <dgm:prSet/>
      <dgm:spPr/>
      <dgm:t>
        <a:bodyPr/>
        <a:lstStyle/>
        <a:p>
          <a:r>
            <a:rPr lang="en-GB"/>
            <a:t>Sleep</a:t>
          </a:r>
        </a:p>
      </dgm:t>
    </dgm:pt>
    <dgm:pt modelId="{281648C9-8E00-4FEF-BE68-FBBF12EA4974}" type="parTrans" cxnId="{A9CEF3F1-DA86-4B6C-8A0B-7438836F3A8C}">
      <dgm:prSet/>
      <dgm:spPr/>
      <dgm:t>
        <a:bodyPr/>
        <a:lstStyle/>
        <a:p>
          <a:endParaRPr lang="en-GB"/>
        </a:p>
      </dgm:t>
    </dgm:pt>
    <dgm:pt modelId="{8CD48D28-8E83-42FB-A920-13E35E133E49}" type="sibTrans" cxnId="{A9CEF3F1-DA86-4B6C-8A0B-7438836F3A8C}">
      <dgm:prSet/>
      <dgm:spPr/>
      <dgm:t>
        <a:bodyPr/>
        <a:lstStyle/>
        <a:p>
          <a:endParaRPr lang="en-GB"/>
        </a:p>
      </dgm:t>
    </dgm:pt>
    <dgm:pt modelId="{5E4A4ECB-6311-4960-B915-D00807A031FC}">
      <dgm:prSet/>
      <dgm:spPr/>
      <dgm:t>
        <a:bodyPr/>
        <a:lstStyle/>
        <a:p>
          <a:r>
            <a:rPr lang="en-GB"/>
            <a:t>Sexual Health Advice or C-Card Support</a:t>
          </a:r>
        </a:p>
      </dgm:t>
    </dgm:pt>
    <dgm:pt modelId="{EA860ACA-E2A5-4879-844F-C07DC0771A63}" type="parTrans" cxnId="{E2E54AA7-ADD2-48CD-95D8-CE24A39463CB}">
      <dgm:prSet/>
      <dgm:spPr/>
      <dgm:t>
        <a:bodyPr/>
        <a:lstStyle/>
        <a:p>
          <a:endParaRPr lang="en-GB"/>
        </a:p>
      </dgm:t>
    </dgm:pt>
    <dgm:pt modelId="{B1E4F7E3-ABCF-44AF-97B8-C830627BD863}" type="sibTrans" cxnId="{E2E54AA7-ADD2-48CD-95D8-CE24A39463CB}">
      <dgm:prSet/>
      <dgm:spPr/>
      <dgm:t>
        <a:bodyPr/>
        <a:lstStyle/>
        <a:p>
          <a:endParaRPr lang="en-GB"/>
        </a:p>
      </dgm:t>
    </dgm:pt>
    <dgm:pt modelId="{18EC0A17-9A68-4432-957E-BAD5B1165F7C}">
      <dgm:prSet/>
      <dgm:spPr/>
      <dgm:t>
        <a:bodyPr/>
        <a:lstStyle/>
        <a:p>
          <a:r>
            <a:rPr lang="en-GB"/>
            <a:t>Gender &amp; Sexuality</a:t>
          </a:r>
        </a:p>
      </dgm:t>
    </dgm:pt>
    <dgm:pt modelId="{2C233230-FB63-4868-B67F-10602A47C2AA}" type="parTrans" cxnId="{5D474CC3-1D85-461F-8B7B-A1BB0B146515}">
      <dgm:prSet/>
      <dgm:spPr/>
      <dgm:t>
        <a:bodyPr/>
        <a:lstStyle/>
        <a:p>
          <a:endParaRPr lang="en-GB"/>
        </a:p>
      </dgm:t>
    </dgm:pt>
    <dgm:pt modelId="{30C4152A-374F-49B5-A2B8-03DD12DFF99C}" type="sibTrans" cxnId="{5D474CC3-1D85-461F-8B7B-A1BB0B146515}">
      <dgm:prSet/>
      <dgm:spPr/>
      <dgm:t>
        <a:bodyPr/>
        <a:lstStyle/>
        <a:p>
          <a:endParaRPr lang="en-GB"/>
        </a:p>
      </dgm:t>
    </dgm:pt>
    <dgm:pt modelId="{8BFD8852-DF82-419E-8324-72EACEB03076}">
      <dgm:prSet/>
      <dgm:spPr/>
      <dgm:t>
        <a:bodyPr/>
        <a:lstStyle/>
        <a:p>
          <a:r>
            <a:rPr lang="en-GB" dirty="0"/>
            <a:t>NCMP Screening or  Hearing Checks</a:t>
          </a:r>
        </a:p>
      </dgm:t>
    </dgm:pt>
    <dgm:pt modelId="{6CCF8AB2-F08B-455C-8FAA-B8D7312FD44C}" type="parTrans" cxnId="{C8771C2A-E571-4F14-B1C3-B88124B5D776}">
      <dgm:prSet/>
      <dgm:spPr/>
      <dgm:t>
        <a:bodyPr/>
        <a:lstStyle/>
        <a:p>
          <a:endParaRPr lang="en-GB"/>
        </a:p>
      </dgm:t>
    </dgm:pt>
    <dgm:pt modelId="{D6A16E81-B31C-4219-BFF4-BC4CA4B1E367}" type="sibTrans" cxnId="{C8771C2A-E571-4F14-B1C3-B88124B5D776}">
      <dgm:prSet/>
      <dgm:spPr/>
      <dgm:t>
        <a:bodyPr/>
        <a:lstStyle/>
        <a:p>
          <a:endParaRPr lang="en-GB"/>
        </a:p>
      </dgm:t>
    </dgm:pt>
    <dgm:pt modelId="{C64D7AFB-3EF3-443A-AEBF-6D38DDCA1EC6}" type="pres">
      <dgm:prSet presAssocID="{806891D9-0B8A-4DEF-800A-A0E88F8695FF}" presName="diagram" presStyleCnt="0">
        <dgm:presLayoutVars>
          <dgm:dir/>
          <dgm:resizeHandles val="exact"/>
        </dgm:presLayoutVars>
      </dgm:prSet>
      <dgm:spPr/>
    </dgm:pt>
    <dgm:pt modelId="{A8D5660A-219E-46B7-933F-0965CE00DD17}" type="pres">
      <dgm:prSet presAssocID="{A1E4CF13-8CBB-441E-8EC3-9FDE3C7D7636}" presName="node" presStyleLbl="node1" presStyleIdx="0" presStyleCnt="11">
        <dgm:presLayoutVars>
          <dgm:bulletEnabled val="1"/>
        </dgm:presLayoutVars>
      </dgm:prSet>
      <dgm:spPr/>
    </dgm:pt>
    <dgm:pt modelId="{BD7E3F6C-C46A-4D9E-B198-AD9BBDC40F41}" type="pres">
      <dgm:prSet presAssocID="{D23D5D91-E84D-41F4-A098-1BB4FCE04A13}" presName="sibTrans" presStyleCnt="0"/>
      <dgm:spPr/>
    </dgm:pt>
    <dgm:pt modelId="{7DE3EE75-0343-464A-B35A-DD7E58F6F4EA}" type="pres">
      <dgm:prSet presAssocID="{8E7E4CE2-920E-4729-9C95-91BBFC7931EF}" presName="node" presStyleLbl="node1" presStyleIdx="1" presStyleCnt="11">
        <dgm:presLayoutVars>
          <dgm:bulletEnabled val="1"/>
        </dgm:presLayoutVars>
      </dgm:prSet>
      <dgm:spPr/>
    </dgm:pt>
    <dgm:pt modelId="{C9AF06F0-4CF7-42FF-A60E-177A2CF23AFB}" type="pres">
      <dgm:prSet presAssocID="{AEF16E2C-ED2D-460A-9557-FC84761E2579}" presName="sibTrans" presStyleCnt="0"/>
      <dgm:spPr/>
    </dgm:pt>
    <dgm:pt modelId="{0EB2B5E3-52DF-4C36-9331-0272FFA7E377}" type="pres">
      <dgm:prSet presAssocID="{72F71048-E7A7-4554-A837-D436D5D6D6D6}" presName="node" presStyleLbl="node1" presStyleIdx="2" presStyleCnt="11">
        <dgm:presLayoutVars>
          <dgm:bulletEnabled val="1"/>
        </dgm:presLayoutVars>
      </dgm:prSet>
      <dgm:spPr/>
    </dgm:pt>
    <dgm:pt modelId="{C960974B-A750-43D4-A06A-9226088F01BF}" type="pres">
      <dgm:prSet presAssocID="{7A7A04BC-15BF-48C7-AF30-269951D696E7}" presName="sibTrans" presStyleCnt="0"/>
      <dgm:spPr/>
    </dgm:pt>
    <dgm:pt modelId="{73127B1A-A93F-4FA2-946B-A63375E954FE}" type="pres">
      <dgm:prSet presAssocID="{D6738071-A43C-4239-AAFD-2BF44E059EE4}" presName="node" presStyleLbl="node1" presStyleIdx="3" presStyleCnt="11">
        <dgm:presLayoutVars>
          <dgm:bulletEnabled val="1"/>
        </dgm:presLayoutVars>
      </dgm:prSet>
      <dgm:spPr/>
    </dgm:pt>
    <dgm:pt modelId="{BDAB6B81-1DD2-4876-9752-4A0537791FB0}" type="pres">
      <dgm:prSet presAssocID="{D6907E96-4FDA-44F1-BF52-73AC32B4E2B2}" presName="sibTrans" presStyleCnt="0"/>
      <dgm:spPr/>
    </dgm:pt>
    <dgm:pt modelId="{0028B0AF-725C-4863-8A16-8C7800AAB969}" type="pres">
      <dgm:prSet presAssocID="{374C01EF-15EC-43A2-9618-84EA4A3BDAE0}" presName="node" presStyleLbl="node1" presStyleIdx="4" presStyleCnt="11">
        <dgm:presLayoutVars>
          <dgm:bulletEnabled val="1"/>
        </dgm:presLayoutVars>
      </dgm:prSet>
      <dgm:spPr/>
    </dgm:pt>
    <dgm:pt modelId="{4ABCFBEE-BC44-4FC1-9BA4-82770F85EFDD}" type="pres">
      <dgm:prSet presAssocID="{B822F951-27E2-4B06-816D-A31468C927DF}" presName="sibTrans" presStyleCnt="0"/>
      <dgm:spPr/>
    </dgm:pt>
    <dgm:pt modelId="{BB10FC34-5F41-4BC8-9B6A-398057DF494A}" type="pres">
      <dgm:prSet presAssocID="{3605AD61-76F3-405B-BAAE-8EAD80E7C591}" presName="node" presStyleLbl="node1" presStyleIdx="5" presStyleCnt="11">
        <dgm:presLayoutVars>
          <dgm:bulletEnabled val="1"/>
        </dgm:presLayoutVars>
      </dgm:prSet>
      <dgm:spPr/>
    </dgm:pt>
    <dgm:pt modelId="{0548E45C-E777-423B-98BA-138C4A439D88}" type="pres">
      <dgm:prSet presAssocID="{E2C98E9F-C91C-495F-A110-97D39C565E23}" presName="sibTrans" presStyleCnt="0"/>
      <dgm:spPr/>
    </dgm:pt>
    <dgm:pt modelId="{08B32E49-5BBD-43EF-9FD2-99489738ABAE}" type="pres">
      <dgm:prSet presAssocID="{B14040E0-C09A-4B46-A969-C69CD28304A4}" presName="node" presStyleLbl="node1" presStyleIdx="6" presStyleCnt="11">
        <dgm:presLayoutVars>
          <dgm:bulletEnabled val="1"/>
        </dgm:presLayoutVars>
      </dgm:prSet>
      <dgm:spPr/>
    </dgm:pt>
    <dgm:pt modelId="{428A20D6-7140-496C-9345-469B360DE6D0}" type="pres">
      <dgm:prSet presAssocID="{8CD48D28-8E83-42FB-A920-13E35E133E49}" presName="sibTrans" presStyleCnt="0"/>
      <dgm:spPr/>
    </dgm:pt>
    <dgm:pt modelId="{0C276BDC-4363-4CFE-A1AF-7073A697EE08}" type="pres">
      <dgm:prSet presAssocID="{5E4A4ECB-6311-4960-B915-D00807A031FC}" presName="node" presStyleLbl="node1" presStyleIdx="7" presStyleCnt="11">
        <dgm:presLayoutVars>
          <dgm:bulletEnabled val="1"/>
        </dgm:presLayoutVars>
      </dgm:prSet>
      <dgm:spPr/>
    </dgm:pt>
    <dgm:pt modelId="{E32FB1B9-1A4A-4693-9299-ACB91E823AB2}" type="pres">
      <dgm:prSet presAssocID="{B1E4F7E3-ABCF-44AF-97B8-C830627BD863}" presName="sibTrans" presStyleCnt="0"/>
      <dgm:spPr/>
    </dgm:pt>
    <dgm:pt modelId="{6220616A-DAFB-4853-B038-FC2AC624CCCC}" type="pres">
      <dgm:prSet presAssocID="{18EC0A17-9A68-4432-957E-BAD5B1165F7C}" presName="node" presStyleLbl="node1" presStyleIdx="8" presStyleCnt="11">
        <dgm:presLayoutVars>
          <dgm:bulletEnabled val="1"/>
        </dgm:presLayoutVars>
      </dgm:prSet>
      <dgm:spPr/>
    </dgm:pt>
    <dgm:pt modelId="{15673FAB-5428-4B1A-9DA8-162F77046816}" type="pres">
      <dgm:prSet presAssocID="{30C4152A-374F-49B5-A2B8-03DD12DFF99C}" presName="sibTrans" presStyleCnt="0"/>
      <dgm:spPr/>
    </dgm:pt>
    <dgm:pt modelId="{B2241F40-C49C-4EFD-992A-C28504C5A9C3}" type="pres">
      <dgm:prSet presAssocID="{72220F30-357C-4824-8860-85C08F449318}" presName="node" presStyleLbl="node1" presStyleIdx="9" presStyleCnt="11" custLinFactX="14251" custLinFactNeighborX="100000" custLinFactNeighborY="3412">
        <dgm:presLayoutVars>
          <dgm:bulletEnabled val="1"/>
        </dgm:presLayoutVars>
      </dgm:prSet>
      <dgm:spPr/>
    </dgm:pt>
    <dgm:pt modelId="{CDE81811-81CE-457A-B8B7-3AE24E53CEB8}" type="pres">
      <dgm:prSet presAssocID="{60CC4650-E90C-4CEA-8036-6B3029A43EAA}" presName="sibTrans" presStyleCnt="0"/>
      <dgm:spPr/>
    </dgm:pt>
    <dgm:pt modelId="{A3201EA7-D6F6-4708-9BB4-094997BBE9CB}" type="pres">
      <dgm:prSet presAssocID="{8BFD8852-DF82-419E-8324-72EACEB03076}" presName="node" presStyleLbl="node1" presStyleIdx="10" presStyleCnt="11" custLinFactX="-6090" custLinFactNeighborX="-100000" custLinFactNeighborY="1393">
        <dgm:presLayoutVars>
          <dgm:bulletEnabled val="1"/>
        </dgm:presLayoutVars>
      </dgm:prSet>
      <dgm:spPr/>
    </dgm:pt>
  </dgm:ptLst>
  <dgm:cxnLst>
    <dgm:cxn modelId="{B4BF3002-ED8B-409C-B110-EAE960A3C6AA}" srcId="{806891D9-0B8A-4DEF-800A-A0E88F8695FF}" destId="{D6738071-A43C-4239-AAFD-2BF44E059EE4}" srcOrd="3" destOrd="0" parTransId="{24DDA5C0-D884-4306-9F0D-F4EB2EF253CD}" sibTransId="{D6907E96-4FDA-44F1-BF52-73AC32B4E2B2}"/>
    <dgm:cxn modelId="{79477303-1C54-4432-87D0-89B5902D71C8}" srcId="{806891D9-0B8A-4DEF-800A-A0E88F8695FF}" destId="{8E7E4CE2-920E-4729-9C95-91BBFC7931EF}" srcOrd="1" destOrd="0" parTransId="{11D23F26-0C75-4D86-8500-8C5EFEE787C7}" sibTransId="{AEF16E2C-ED2D-460A-9557-FC84761E2579}"/>
    <dgm:cxn modelId="{9C0BB416-DEE5-4ABE-BD81-3447C44B847A}" type="presOf" srcId="{8E7E4CE2-920E-4729-9C95-91BBFC7931EF}" destId="{7DE3EE75-0343-464A-B35A-DD7E58F6F4EA}" srcOrd="0" destOrd="0" presId="urn:microsoft.com/office/officeart/2005/8/layout/default"/>
    <dgm:cxn modelId="{62351F17-9C0E-4B0A-9A9E-643E41577900}" type="presOf" srcId="{8BFD8852-DF82-419E-8324-72EACEB03076}" destId="{A3201EA7-D6F6-4708-9BB4-094997BBE9CB}" srcOrd="0" destOrd="0" presId="urn:microsoft.com/office/officeart/2005/8/layout/default"/>
    <dgm:cxn modelId="{C8771C2A-E571-4F14-B1C3-B88124B5D776}" srcId="{806891D9-0B8A-4DEF-800A-A0E88F8695FF}" destId="{8BFD8852-DF82-419E-8324-72EACEB03076}" srcOrd="10" destOrd="0" parTransId="{6CCF8AB2-F08B-455C-8FAA-B8D7312FD44C}" sibTransId="{D6A16E81-B31C-4219-BFF4-BC4CA4B1E367}"/>
    <dgm:cxn modelId="{BB0CDE2D-D4B2-4F49-B348-6CCEBF183918}" type="presOf" srcId="{72F71048-E7A7-4554-A837-D436D5D6D6D6}" destId="{0EB2B5E3-52DF-4C36-9331-0272FFA7E377}" srcOrd="0" destOrd="0" presId="urn:microsoft.com/office/officeart/2005/8/layout/default"/>
    <dgm:cxn modelId="{B4FD4338-9886-41C2-9A04-B496B2EFE02D}" type="presOf" srcId="{B14040E0-C09A-4B46-A969-C69CD28304A4}" destId="{08B32E49-5BBD-43EF-9FD2-99489738ABAE}" srcOrd="0" destOrd="0" presId="urn:microsoft.com/office/officeart/2005/8/layout/default"/>
    <dgm:cxn modelId="{1C9A7545-9012-4DFA-9CCA-CD8E5B0B32FC}" srcId="{806891D9-0B8A-4DEF-800A-A0E88F8695FF}" destId="{3605AD61-76F3-405B-BAAE-8EAD80E7C591}" srcOrd="5" destOrd="0" parTransId="{4F5981BD-EA55-4342-ADFF-2ABC8E75ABE2}" sibTransId="{E2C98E9F-C91C-495F-A110-97D39C565E23}"/>
    <dgm:cxn modelId="{A621576E-D859-42F2-B3A0-DA03363C7AC8}" type="presOf" srcId="{D6738071-A43C-4239-AAFD-2BF44E059EE4}" destId="{73127B1A-A93F-4FA2-946B-A63375E954FE}" srcOrd="0" destOrd="0" presId="urn:microsoft.com/office/officeart/2005/8/layout/default"/>
    <dgm:cxn modelId="{7A138357-266B-4984-B351-34002D86A73B}" type="presOf" srcId="{A1E4CF13-8CBB-441E-8EC3-9FDE3C7D7636}" destId="{A8D5660A-219E-46B7-933F-0965CE00DD17}" srcOrd="0" destOrd="0" presId="urn:microsoft.com/office/officeart/2005/8/layout/default"/>
    <dgm:cxn modelId="{3DF3197F-FFD1-4674-BBEC-61D2018C53AD}" srcId="{806891D9-0B8A-4DEF-800A-A0E88F8695FF}" destId="{374C01EF-15EC-43A2-9618-84EA4A3BDAE0}" srcOrd="4" destOrd="0" parTransId="{2B5F0A04-4A2E-4438-9480-725FB08B334B}" sibTransId="{B822F951-27E2-4B06-816D-A31468C927DF}"/>
    <dgm:cxn modelId="{590F7F92-8E00-4F7E-BA2A-9D591975276D}" srcId="{806891D9-0B8A-4DEF-800A-A0E88F8695FF}" destId="{72220F30-357C-4824-8860-85C08F449318}" srcOrd="9" destOrd="0" parTransId="{708C9C45-2CBA-4022-A914-71C955C1D552}" sibTransId="{60CC4650-E90C-4CEA-8036-6B3029A43EAA}"/>
    <dgm:cxn modelId="{0D22E8A1-EBD9-42E0-843A-FBC58B18BA2F}" type="presOf" srcId="{374C01EF-15EC-43A2-9618-84EA4A3BDAE0}" destId="{0028B0AF-725C-4863-8A16-8C7800AAB969}" srcOrd="0" destOrd="0" presId="urn:microsoft.com/office/officeart/2005/8/layout/default"/>
    <dgm:cxn modelId="{E2E54AA7-ADD2-48CD-95D8-CE24A39463CB}" srcId="{806891D9-0B8A-4DEF-800A-A0E88F8695FF}" destId="{5E4A4ECB-6311-4960-B915-D00807A031FC}" srcOrd="7" destOrd="0" parTransId="{EA860ACA-E2A5-4879-844F-C07DC0771A63}" sibTransId="{B1E4F7E3-ABCF-44AF-97B8-C830627BD863}"/>
    <dgm:cxn modelId="{E2DBCDB3-7801-49E3-9014-891BB9EE53C9}" type="presOf" srcId="{5E4A4ECB-6311-4960-B915-D00807A031FC}" destId="{0C276BDC-4363-4CFE-A1AF-7073A697EE08}" srcOrd="0" destOrd="0" presId="urn:microsoft.com/office/officeart/2005/8/layout/default"/>
    <dgm:cxn modelId="{5D474CC3-1D85-461F-8B7B-A1BB0B146515}" srcId="{806891D9-0B8A-4DEF-800A-A0E88F8695FF}" destId="{18EC0A17-9A68-4432-957E-BAD5B1165F7C}" srcOrd="8" destOrd="0" parTransId="{2C233230-FB63-4868-B67F-10602A47C2AA}" sibTransId="{30C4152A-374F-49B5-A2B8-03DD12DFF99C}"/>
    <dgm:cxn modelId="{D5B9A1C5-D83C-40D7-9862-812564E3664B}" type="presOf" srcId="{72220F30-357C-4824-8860-85C08F449318}" destId="{B2241F40-C49C-4EFD-992A-C28504C5A9C3}" srcOrd="0" destOrd="0" presId="urn:microsoft.com/office/officeart/2005/8/layout/default"/>
    <dgm:cxn modelId="{2376ADCE-018B-4F06-9D55-0382DC03113F}" srcId="{806891D9-0B8A-4DEF-800A-A0E88F8695FF}" destId="{A1E4CF13-8CBB-441E-8EC3-9FDE3C7D7636}" srcOrd="0" destOrd="0" parTransId="{50B3D0B8-C3E3-4793-B107-6D8D211E56CD}" sibTransId="{D23D5D91-E84D-41F4-A098-1BB4FCE04A13}"/>
    <dgm:cxn modelId="{AD23ABCF-A889-45AB-8150-4D531FA79D6C}" type="presOf" srcId="{806891D9-0B8A-4DEF-800A-A0E88F8695FF}" destId="{C64D7AFB-3EF3-443A-AEBF-6D38DDCA1EC6}" srcOrd="0" destOrd="0" presId="urn:microsoft.com/office/officeart/2005/8/layout/default"/>
    <dgm:cxn modelId="{3BF084D1-9396-4D87-B26A-75EF76DE60A8}" srcId="{806891D9-0B8A-4DEF-800A-A0E88F8695FF}" destId="{72F71048-E7A7-4554-A837-D436D5D6D6D6}" srcOrd="2" destOrd="0" parTransId="{012D9CDA-66AB-4972-ACE0-9E4B010BF763}" sibTransId="{7A7A04BC-15BF-48C7-AF30-269951D696E7}"/>
    <dgm:cxn modelId="{0B6818E0-45DA-41AD-8FE8-A9D69AF03CAB}" type="presOf" srcId="{3605AD61-76F3-405B-BAAE-8EAD80E7C591}" destId="{BB10FC34-5F41-4BC8-9B6A-398057DF494A}" srcOrd="0" destOrd="0" presId="urn:microsoft.com/office/officeart/2005/8/layout/default"/>
    <dgm:cxn modelId="{A9CEF3F1-DA86-4B6C-8A0B-7438836F3A8C}" srcId="{806891D9-0B8A-4DEF-800A-A0E88F8695FF}" destId="{B14040E0-C09A-4B46-A969-C69CD28304A4}" srcOrd="6" destOrd="0" parTransId="{281648C9-8E00-4FEF-BE68-FBBF12EA4974}" sibTransId="{8CD48D28-8E83-42FB-A920-13E35E133E49}"/>
    <dgm:cxn modelId="{DB0465F3-E325-4D8F-83EE-F5041DB48B78}" type="presOf" srcId="{18EC0A17-9A68-4432-957E-BAD5B1165F7C}" destId="{6220616A-DAFB-4853-B038-FC2AC624CCCC}" srcOrd="0" destOrd="0" presId="urn:microsoft.com/office/officeart/2005/8/layout/default"/>
    <dgm:cxn modelId="{84B0B1FA-79A7-4F04-BAC7-C153472B6B1B}" type="presParOf" srcId="{C64D7AFB-3EF3-443A-AEBF-6D38DDCA1EC6}" destId="{A8D5660A-219E-46B7-933F-0965CE00DD17}" srcOrd="0" destOrd="0" presId="urn:microsoft.com/office/officeart/2005/8/layout/default"/>
    <dgm:cxn modelId="{CE0DCE18-B3D1-46EF-BAA4-7AAE1DDAF4FB}" type="presParOf" srcId="{C64D7AFB-3EF3-443A-AEBF-6D38DDCA1EC6}" destId="{BD7E3F6C-C46A-4D9E-B198-AD9BBDC40F41}" srcOrd="1" destOrd="0" presId="urn:microsoft.com/office/officeart/2005/8/layout/default"/>
    <dgm:cxn modelId="{69C00FF6-A986-4C4D-944E-1D08C01A307C}" type="presParOf" srcId="{C64D7AFB-3EF3-443A-AEBF-6D38DDCA1EC6}" destId="{7DE3EE75-0343-464A-B35A-DD7E58F6F4EA}" srcOrd="2" destOrd="0" presId="urn:microsoft.com/office/officeart/2005/8/layout/default"/>
    <dgm:cxn modelId="{9A9F4FC4-B592-49BE-825A-0EF5574723F2}" type="presParOf" srcId="{C64D7AFB-3EF3-443A-AEBF-6D38DDCA1EC6}" destId="{C9AF06F0-4CF7-42FF-A60E-177A2CF23AFB}" srcOrd="3" destOrd="0" presId="urn:microsoft.com/office/officeart/2005/8/layout/default"/>
    <dgm:cxn modelId="{2010AFDA-FB07-4CDF-A925-26255A99565F}" type="presParOf" srcId="{C64D7AFB-3EF3-443A-AEBF-6D38DDCA1EC6}" destId="{0EB2B5E3-52DF-4C36-9331-0272FFA7E377}" srcOrd="4" destOrd="0" presId="urn:microsoft.com/office/officeart/2005/8/layout/default"/>
    <dgm:cxn modelId="{FECE62C7-3A7B-4D61-A54D-9EE0652976B1}" type="presParOf" srcId="{C64D7AFB-3EF3-443A-AEBF-6D38DDCA1EC6}" destId="{C960974B-A750-43D4-A06A-9226088F01BF}" srcOrd="5" destOrd="0" presId="urn:microsoft.com/office/officeart/2005/8/layout/default"/>
    <dgm:cxn modelId="{9B5250A0-1E59-4321-B7D3-BCA28014A2C7}" type="presParOf" srcId="{C64D7AFB-3EF3-443A-AEBF-6D38DDCA1EC6}" destId="{73127B1A-A93F-4FA2-946B-A63375E954FE}" srcOrd="6" destOrd="0" presId="urn:microsoft.com/office/officeart/2005/8/layout/default"/>
    <dgm:cxn modelId="{48146066-BC2A-4E92-94C3-D50FD0BCC3B0}" type="presParOf" srcId="{C64D7AFB-3EF3-443A-AEBF-6D38DDCA1EC6}" destId="{BDAB6B81-1DD2-4876-9752-4A0537791FB0}" srcOrd="7" destOrd="0" presId="urn:microsoft.com/office/officeart/2005/8/layout/default"/>
    <dgm:cxn modelId="{DEAD099E-9705-4634-A23E-B5F9F95AEC4C}" type="presParOf" srcId="{C64D7AFB-3EF3-443A-AEBF-6D38DDCA1EC6}" destId="{0028B0AF-725C-4863-8A16-8C7800AAB969}" srcOrd="8" destOrd="0" presId="urn:microsoft.com/office/officeart/2005/8/layout/default"/>
    <dgm:cxn modelId="{264C0B69-CE23-4434-B5EE-DEEA1A27AE5C}" type="presParOf" srcId="{C64D7AFB-3EF3-443A-AEBF-6D38DDCA1EC6}" destId="{4ABCFBEE-BC44-4FC1-9BA4-82770F85EFDD}" srcOrd="9" destOrd="0" presId="urn:microsoft.com/office/officeart/2005/8/layout/default"/>
    <dgm:cxn modelId="{E0FD21D5-B43C-4E02-BCE3-35EB1D2B0523}" type="presParOf" srcId="{C64D7AFB-3EF3-443A-AEBF-6D38DDCA1EC6}" destId="{BB10FC34-5F41-4BC8-9B6A-398057DF494A}" srcOrd="10" destOrd="0" presId="urn:microsoft.com/office/officeart/2005/8/layout/default"/>
    <dgm:cxn modelId="{2AF0BA92-9AD2-4033-B154-6BA11BE6F2D0}" type="presParOf" srcId="{C64D7AFB-3EF3-443A-AEBF-6D38DDCA1EC6}" destId="{0548E45C-E777-423B-98BA-138C4A439D88}" srcOrd="11" destOrd="0" presId="urn:microsoft.com/office/officeart/2005/8/layout/default"/>
    <dgm:cxn modelId="{68CDB42E-524C-49EA-8604-8F3B64AF7B7D}" type="presParOf" srcId="{C64D7AFB-3EF3-443A-AEBF-6D38DDCA1EC6}" destId="{08B32E49-5BBD-43EF-9FD2-99489738ABAE}" srcOrd="12" destOrd="0" presId="urn:microsoft.com/office/officeart/2005/8/layout/default"/>
    <dgm:cxn modelId="{E9F155FD-5B96-4E58-B3BE-8BBB29B960DE}" type="presParOf" srcId="{C64D7AFB-3EF3-443A-AEBF-6D38DDCA1EC6}" destId="{428A20D6-7140-496C-9345-469B360DE6D0}" srcOrd="13" destOrd="0" presId="urn:microsoft.com/office/officeart/2005/8/layout/default"/>
    <dgm:cxn modelId="{ED4D7BB0-FEDF-4917-A3C8-1167ED8A148D}" type="presParOf" srcId="{C64D7AFB-3EF3-443A-AEBF-6D38DDCA1EC6}" destId="{0C276BDC-4363-4CFE-A1AF-7073A697EE08}" srcOrd="14" destOrd="0" presId="urn:microsoft.com/office/officeart/2005/8/layout/default"/>
    <dgm:cxn modelId="{CEF04B4D-AB91-41EF-A863-2B220C0C6BF8}" type="presParOf" srcId="{C64D7AFB-3EF3-443A-AEBF-6D38DDCA1EC6}" destId="{E32FB1B9-1A4A-4693-9299-ACB91E823AB2}" srcOrd="15" destOrd="0" presId="urn:microsoft.com/office/officeart/2005/8/layout/default"/>
    <dgm:cxn modelId="{3FA48E5E-2D51-4378-B892-A83F38DB225B}" type="presParOf" srcId="{C64D7AFB-3EF3-443A-AEBF-6D38DDCA1EC6}" destId="{6220616A-DAFB-4853-B038-FC2AC624CCCC}" srcOrd="16" destOrd="0" presId="urn:microsoft.com/office/officeart/2005/8/layout/default"/>
    <dgm:cxn modelId="{A455079E-0BDD-451F-9658-A96668EAC20B}" type="presParOf" srcId="{C64D7AFB-3EF3-443A-AEBF-6D38DDCA1EC6}" destId="{15673FAB-5428-4B1A-9DA8-162F77046816}" srcOrd="17" destOrd="0" presId="urn:microsoft.com/office/officeart/2005/8/layout/default"/>
    <dgm:cxn modelId="{1E337682-2AAC-4A70-9576-97839D02A1A3}" type="presParOf" srcId="{C64D7AFB-3EF3-443A-AEBF-6D38DDCA1EC6}" destId="{B2241F40-C49C-4EFD-992A-C28504C5A9C3}" srcOrd="18" destOrd="0" presId="urn:microsoft.com/office/officeart/2005/8/layout/default"/>
    <dgm:cxn modelId="{D1584254-D3FF-4FE5-B447-395C34261052}" type="presParOf" srcId="{C64D7AFB-3EF3-443A-AEBF-6D38DDCA1EC6}" destId="{CDE81811-81CE-457A-B8B7-3AE24E53CEB8}" srcOrd="19" destOrd="0" presId="urn:microsoft.com/office/officeart/2005/8/layout/default"/>
    <dgm:cxn modelId="{AB40DF10-CB68-4C6F-A756-6C56AE63ECE1}" type="presParOf" srcId="{C64D7AFB-3EF3-443A-AEBF-6D38DDCA1EC6}" destId="{A3201EA7-D6F6-4708-9BB4-094997BBE9CB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C2CFE4-3A22-41CB-9D30-124E091DD8B3}">
      <dsp:nvSpPr>
        <dsp:cNvPr id="0" name=""/>
        <dsp:cNvSpPr/>
      </dsp:nvSpPr>
      <dsp:spPr>
        <a:xfrm rot="10800000">
          <a:off x="1536584" y="908"/>
          <a:ext cx="5602582" cy="501629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205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Poppins" panose="00000500000000000000" pitchFamily="2" charset="0"/>
              <a:cs typeface="Poppins" panose="00000500000000000000" pitchFamily="2" charset="0"/>
            </a:rPr>
            <a:t>1:1 Support</a:t>
          </a:r>
        </a:p>
      </dsp:txBody>
      <dsp:txXfrm rot="10800000">
        <a:off x="1661991" y="908"/>
        <a:ext cx="5477175" cy="501629"/>
      </dsp:txXfrm>
    </dsp:sp>
    <dsp:sp modelId="{6FFC3E23-9814-499F-A991-65E5F8910CF3}">
      <dsp:nvSpPr>
        <dsp:cNvPr id="0" name=""/>
        <dsp:cNvSpPr/>
      </dsp:nvSpPr>
      <dsp:spPr>
        <a:xfrm>
          <a:off x="1046542" y="908"/>
          <a:ext cx="501629" cy="501629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469413-3396-4928-895A-D51BB840BA88}">
      <dsp:nvSpPr>
        <dsp:cNvPr id="0" name=""/>
        <dsp:cNvSpPr/>
      </dsp:nvSpPr>
      <dsp:spPr>
        <a:xfrm rot="10800000">
          <a:off x="1536584" y="652277"/>
          <a:ext cx="5602582" cy="501629"/>
        </a:xfrm>
        <a:prstGeom prst="homePlate">
          <a:avLst/>
        </a:prstGeom>
        <a:solidFill>
          <a:schemeClr val="accent3">
            <a:hueOff val="823433"/>
            <a:satOff val="4942"/>
            <a:lumOff val="3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205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Poppins" panose="00000500000000000000" pitchFamily="2" charset="0"/>
              <a:cs typeface="Poppins" panose="00000500000000000000" pitchFamily="2" charset="0"/>
            </a:rPr>
            <a:t>Small group work</a:t>
          </a:r>
        </a:p>
      </dsp:txBody>
      <dsp:txXfrm rot="10800000">
        <a:off x="1661991" y="652277"/>
        <a:ext cx="5477175" cy="501629"/>
      </dsp:txXfrm>
    </dsp:sp>
    <dsp:sp modelId="{13BFD548-45C4-496B-BBC5-4700CC9B36AE}">
      <dsp:nvSpPr>
        <dsp:cNvPr id="0" name=""/>
        <dsp:cNvSpPr/>
      </dsp:nvSpPr>
      <dsp:spPr>
        <a:xfrm>
          <a:off x="1044114" y="652277"/>
          <a:ext cx="501629" cy="501629"/>
        </a:xfrm>
        <a:prstGeom prst="ellipse">
          <a:avLst/>
        </a:prstGeom>
        <a:solidFill>
          <a:schemeClr val="accent3">
            <a:tint val="50000"/>
            <a:hueOff val="1003323"/>
            <a:satOff val="9093"/>
            <a:lumOff val="13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3702F-C927-45AE-96E9-68D7D711781E}">
      <dsp:nvSpPr>
        <dsp:cNvPr id="0" name=""/>
        <dsp:cNvSpPr/>
      </dsp:nvSpPr>
      <dsp:spPr>
        <a:xfrm rot="10800000">
          <a:off x="1536584" y="1303646"/>
          <a:ext cx="5602582" cy="501629"/>
        </a:xfrm>
        <a:prstGeom prst="homePlate">
          <a:avLst/>
        </a:prstGeom>
        <a:solidFill>
          <a:schemeClr val="accent3">
            <a:hueOff val="1646865"/>
            <a:satOff val="9885"/>
            <a:lumOff val="7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205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 err="1">
              <a:latin typeface="Poppins" panose="00000500000000000000" pitchFamily="2" charset="0"/>
              <a:cs typeface="Poppins" panose="00000500000000000000" pitchFamily="2" charset="0"/>
            </a:rPr>
            <a:t>Dropin</a:t>
          </a:r>
          <a:r>
            <a:rPr lang="en-GB" sz="1700" kern="1200" dirty="0">
              <a:latin typeface="Poppins" panose="00000500000000000000" pitchFamily="2" charset="0"/>
              <a:cs typeface="Poppins" panose="00000500000000000000" pitchFamily="2" charset="0"/>
            </a:rPr>
            <a:t> clinics</a:t>
          </a:r>
        </a:p>
      </dsp:txBody>
      <dsp:txXfrm rot="10800000">
        <a:off x="1661991" y="1303646"/>
        <a:ext cx="5477175" cy="501629"/>
      </dsp:txXfrm>
    </dsp:sp>
    <dsp:sp modelId="{D1CF51A9-6D7F-4A9A-A148-A7DD605A716C}">
      <dsp:nvSpPr>
        <dsp:cNvPr id="0" name=""/>
        <dsp:cNvSpPr/>
      </dsp:nvSpPr>
      <dsp:spPr>
        <a:xfrm>
          <a:off x="1044114" y="1303646"/>
          <a:ext cx="501629" cy="501629"/>
        </a:xfrm>
        <a:prstGeom prst="ellipse">
          <a:avLst/>
        </a:prstGeom>
        <a:solidFill>
          <a:schemeClr val="accent3">
            <a:tint val="50000"/>
            <a:hueOff val="2006646"/>
            <a:satOff val="18187"/>
            <a:lumOff val="27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746A18-BD78-4CD6-8257-3D9DA8DA69FF}">
      <dsp:nvSpPr>
        <dsp:cNvPr id="0" name=""/>
        <dsp:cNvSpPr/>
      </dsp:nvSpPr>
      <dsp:spPr>
        <a:xfrm rot="10800000">
          <a:off x="1536584" y="1955016"/>
          <a:ext cx="5602582" cy="501629"/>
        </a:xfrm>
        <a:prstGeom prst="homePlate">
          <a:avLst/>
        </a:prstGeom>
        <a:solidFill>
          <a:schemeClr val="accent3">
            <a:hueOff val="2470298"/>
            <a:satOff val="14827"/>
            <a:lumOff val="11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205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Poppins" panose="00000500000000000000" pitchFamily="2" charset="0"/>
              <a:cs typeface="Poppins" panose="00000500000000000000" pitchFamily="2" charset="0"/>
            </a:rPr>
            <a:t>Health promotion</a:t>
          </a:r>
        </a:p>
      </dsp:txBody>
      <dsp:txXfrm rot="10800000">
        <a:off x="1661991" y="1955016"/>
        <a:ext cx="5477175" cy="501629"/>
      </dsp:txXfrm>
    </dsp:sp>
    <dsp:sp modelId="{1F951818-0357-4E35-B67B-725D3B5C5666}">
      <dsp:nvSpPr>
        <dsp:cNvPr id="0" name=""/>
        <dsp:cNvSpPr/>
      </dsp:nvSpPr>
      <dsp:spPr>
        <a:xfrm>
          <a:off x="1044114" y="1955016"/>
          <a:ext cx="501629" cy="501629"/>
        </a:xfrm>
        <a:prstGeom prst="ellipse">
          <a:avLst/>
        </a:prstGeom>
        <a:solidFill>
          <a:schemeClr val="accent3">
            <a:tint val="50000"/>
            <a:hueOff val="3009969"/>
            <a:satOff val="27280"/>
            <a:lumOff val="41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CB1CA5-3C33-4428-92F8-6D77A68A7B9A}">
      <dsp:nvSpPr>
        <dsp:cNvPr id="0" name=""/>
        <dsp:cNvSpPr/>
      </dsp:nvSpPr>
      <dsp:spPr>
        <a:xfrm rot="10800000">
          <a:off x="1513011" y="2563521"/>
          <a:ext cx="5657319" cy="501629"/>
        </a:xfrm>
        <a:prstGeom prst="homePlate">
          <a:avLst/>
        </a:prstGeom>
        <a:solidFill>
          <a:schemeClr val="accent3">
            <a:hueOff val="3293730"/>
            <a:satOff val="19770"/>
            <a:lumOff val="150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205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Poppins" panose="00000500000000000000" pitchFamily="2" charset="0"/>
              <a:cs typeface="Poppins" panose="00000500000000000000" pitchFamily="2" charset="0"/>
            </a:rPr>
            <a:t>Digital advice and support</a:t>
          </a:r>
        </a:p>
      </dsp:txBody>
      <dsp:txXfrm rot="10800000">
        <a:off x="1638418" y="2563521"/>
        <a:ext cx="5531912" cy="501629"/>
      </dsp:txXfrm>
    </dsp:sp>
    <dsp:sp modelId="{A4331C39-823D-499C-B2B2-46444C053809}">
      <dsp:nvSpPr>
        <dsp:cNvPr id="0" name=""/>
        <dsp:cNvSpPr/>
      </dsp:nvSpPr>
      <dsp:spPr>
        <a:xfrm>
          <a:off x="1030430" y="2606385"/>
          <a:ext cx="501629" cy="501629"/>
        </a:xfrm>
        <a:prstGeom prst="ellipse">
          <a:avLst/>
        </a:prstGeom>
        <a:solidFill>
          <a:schemeClr val="accent3">
            <a:tint val="50000"/>
            <a:hueOff val="4013292"/>
            <a:satOff val="36374"/>
            <a:lumOff val="556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BD0F6-5A2E-425C-9E0F-75A4EEAB30E8}">
      <dsp:nvSpPr>
        <dsp:cNvPr id="0" name=""/>
        <dsp:cNvSpPr/>
      </dsp:nvSpPr>
      <dsp:spPr>
        <a:xfrm rot="10800000">
          <a:off x="1536584" y="3257754"/>
          <a:ext cx="5602582" cy="501629"/>
        </a:xfrm>
        <a:prstGeom prst="homePlate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205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Poppins" panose="00000500000000000000" pitchFamily="2" charset="0"/>
              <a:cs typeface="Poppins" panose="00000500000000000000" pitchFamily="2" charset="0"/>
            </a:rPr>
            <a:t>Reception &amp; Y6 growth and hearing screening</a:t>
          </a:r>
        </a:p>
      </dsp:txBody>
      <dsp:txXfrm rot="10800000">
        <a:off x="1661991" y="3257754"/>
        <a:ext cx="5477175" cy="501629"/>
      </dsp:txXfrm>
    </dsp:sp>
    <dsp:sp modelId="{04E8BA1A-DE02-47D4-B1DB-A031E453B241}">
      <dsp:nvSpPr>
        <dsp:cNvPr id="0" name=""/>
        <dsp:cNvSpPr/>
      </dsp:nvSpPr>
      <dsp:spPr>
        <a:xfrm>
          <a:off x="1044114" y="3257754"/>
          <a:ext cx="501629" cy="501629"/>
        </a:xfrm>
        <a:prstGeom prst="ellipse">
          <a:avLst/>
        </a:prstGeom>
        <a:solidFill>
          <a:schemeClr val="accent3">
            <a:tint val="50000"/>
            <a:hueOff val="5016615"/>
            <a:satOff val="45467"/>
            <a:lumOff val="69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D5660A-219E-46B7-933F-0965CE00DD17}">
      <dsp:nvSpPr>
        <dsp:cNvPr id="0" name=""/>
        <dsp:cNvSpPr/>
      </dsp:nvSpPr>
      <dsp:spPr>
        <a:xfrm>
          <a:off x="2154" y="251149"/>
          <a:ext cx="1709500" cy="10257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Emotional wellbeing  </a:t>
          </a:r>
        </a:p>
      </dsp:txBody>
      <dsp:txXfrm>
        <a:off x="2154" y="251149"/>
        <a:ext cx="1709500" cy="1025700"/>
      </dsp:txXfrm>
    </dsp:sp>
    <dsp:sp modelId="{7DE3EE75-0343-464A-B35A-DD7E58F6F4EA}">
      <dsp:nvSpPr>
        <dsp:cNvPr id="0" name=""/>
        <dsp:cNvSpPr/>
      </dsp:nvSpPr>
      <dsp:spPr>
        <a:xfrm>
          <a:off x="1882604" y="251149"/>
          <a:ext cx="1709500" cy="1025700"/>
        </a:xfrm>
        <a:prstGeom prst="rect">
          <a:avLst/>
        </a:prstGeom>
        <a:solidFill>
          <a:schemeClr val="accent3">
            <a:hueOff val="411716"/>
            <a:satOff val="2471"/>
            <a:lumOff val="18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Healthy lifestyle</a:t>
          </a:r>
        </a:p>
      </dsp:txBody>
      <dsp:txXfrm>
        <a:off x="1882604" y="251149"/>
        <a:ext cx="1709500" cy="1025700"/>
      </dsp:txXfrm>
    </dsp:sp>
    <dsp:sp modelId="{0EB2B5E3-52DF-4C36-9331-0272FFA7E377}">
      <dsp:nvSpPr>
        <dsp:cNvPr id="0" name=""/>
        <dsp:cNvSpPr/>
      </dsp:nvSpPr>
      <dsp:spPr>
        <a:xfrm>
          <a:off x="3763055" y="251149"/>
          <a:ext cx="1709500" cy="1025700"/>
        </a:xfrm>
        <a:prstGeom prst="rect">
          <a:avLst/>
        </a:prstGeom>
        <a:solidFill>
          <a:schemeClr val="accent3">
            <a:hueOff val="823433"/>
            <a:satOff val="4942"/>
            <a:lumOff val="3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Relationships (friends or personal)</a:t>
          </a:r>
        </a:p>
      </dsp:txBody>
      <dsp:txXfrm>
        <a:off x="3763055" y="251149"/>
        <a:ext cx="1709500" cy="1025700"/>
      </dsp:txXfrm>
    </dsp:sp>
    <dsp:sp modelId="{73127B1A-A93F-4FA2-946B-A63375E954FE}">
      <dsp:nvSpPr>
        <dsp:cNvPr id="0" name=""/>
        <dsp:cNvSpPr/>
      </dsp:nvSpPr>
      <dsp:spPr>
        <a:xfrm>
          <a:off x="5643505" y="251149"/>
          <a:ext cx="1709500" cy="1025700"/>
        </a:xfrm>
        <a:prstGeom prst="rect">
          <a:avLst/>
        </a:prstGeom>
        <a:solidFill>
          <a:schemeClr val="accent3">
            <a:hueOff val="1235149"/>
            <a:satOff val="7414"/>
            <a:lumOff val="56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Development or growing worries</a:t>
          </a:r>
        </a:p>
      </dsp:txBody>
      <dsp:txXfrm>
        <a:off x="5643505" y="251149"/>
        <a:ext cx="1709500" cy="1025700"/>
      </dsp:txXfrm>
    </dsp:sp>
    <dsp:sp modelId="{0028B0AF-725C-4863-8A16-8C7800AAB969}">
      <dsp:nvSpPr>
        <dsp:cNvPr id="0" name=""/>
        <dsp:cNvSpPr/>
      </dsp:nvSpPr>
      <dsp:spPr>
        <a:xfrm>
          <a:off x="2154" y="1447799"/>
          <a:ext cx="1709500" cy="1025700"/>
        </a:xfrm>
        <a:prstGeom prst="rect">
          <a:avLst/>
        </a:prstGeom>
        <a:solidFill>
          <a:schemeClr val="accent3">
            <a:hueOff val="1646865"/>
            <a:satOff val="9885"/>
            <a:lumOff val="7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Alcohol &amp; substances advice</a:t>
          </a:r>
        </a:p>
      </dsp:txBody>
      <dsp:txXfrm>
        <a:off x="2154" y="1447799"/>
        <a:ext cx="1709500" cy="1025700"/>
      </dsp:txXfrm>
    </dsp:sp>
    <dsp:sp modelId="{BB10FC34-5F41-4BC8-9B6A-398057DF494A}">
      <dsp:nvSpPr>
        <dsp:cNvPr id="0" name=""/>
        <dsp:cNvSpPr/>
      </dsp:nvSpPr>
      <dsp:spPr>
        <a:xfrm>
          <a:off x="1882604" y="1447799"/>
          <a:ext cx="1709500" cy="1025700"/>
        </a:xfrm>
        <a:prstGeom prst="rect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Continence concerns</a:t>
          </a:r>
        </a:p>
      </dsp:txBody>
      <dsp:txXfrm>
        <a:off x="1882604" y="1447799"/>
        <a:ext cx="1709500" cy="1025700"/>
      </dsp:txXfrm>
    </dsp:sp>
    <dsp:sp modelId="{08B32E49-5BBD-43EF-9FD2-99489738ABAE}">
      <dsp:nvSpPr>
        <dsp:cNvPr id="0" name=""/>
        <dsp:cNvSpPr/>
      </dsp:nvSpPr>
      <dsp:spPr>
        <a:xfrm>
          <a:off x="3763055" y="1447799"/>
          <a:ext cx="1709500" cy="1025700"/>
        </a:xfrm>
        <a:prstGeom prst="rect">
          <a:avLst/>
        </a:prstGeom>
        <a:solidFill>
          <a:schemeClr val="accent3">
            <a:hueOff val="2470298"/>
            <a:satOff val="14827"/>
            <a:lumOff val="11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Sleep</a:t>
          </a:r>
        </a:p>
      </dsp:txBody>
      <dsp:txXfrm>
        <a:off x="3763055" y="1447799"/>
        <a:ext cx="1709500" cy="1025700"/>
      </dsp:txXfrm>
    </dsp:sp>
    <dsp:sp modelId="{0C276BDC-4363-4CFE-A1AF-7073A697EE08}">
      <dsp:nvSpPr>
        <dsp:cNvPr id="0" name=""/>
        <dsp:cNvSpPr/>
      </dsp:nvSpPr>
      <dsp:spPr>
        <a:xfrm>
          <a:off x="5643505" y="1447799"/>
          <a:ext cx="1709500" cy="1025700"/>
        </a:xfrm>
        <a:prstGeom prst="rect">
          <a:avLst/>
        </a:prstGeom>
        <a:solidFill>
          <a:schemeClr val="accent3">
            <a:hueOff val="2882014"/>
            <a:satOff val="17298"/>
            <a:lumOff val="1317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Sexual Health Advice or C-Card Support</a:t>
          </a:r>
        </a:p>
      </dsp:txBody>
      <dsp:txXfrm>
        <a:off x="5643505" y="1447799"/>
        <a:ext cx="1709500" cy="1025700"/>
      </dsp:txXfrm>
    </dsp:sp>
    <dsp:sp modelId="{6220616A-DAFB-4853-B038-FC2AC624CCCC}">
      <dsp:nvSpPr>
        <dsp:cNvPr id="0" name=""/>
        <dsp:cNvSpPr/>
      </dsp:nvSpPr>
      <dsp:spPr>
        <a:xfrm>
          <a:off x="942379" y="2644449"/>
          <a:ext cx="1709500" cy="1025700"/>
        </a:xfrm>
        <a:prstGeom prst="rect">
          <a:avLst/>
        </a:prstGeom>
        <a:solidFill>
          <a:schemeClr val="accent3">
            <a:hueOff val="3293730"/>
            <a:satOff val="19770"/>
            <a:lumOff val="150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Gender &amp; Sexuality</a:t>
          </a:r>
        </a:p>
      </dsp:txBody>
      <dsp:txXfrm>
        <a:off x="942379" y="2644449"/>
        <a:ext cx="1709500" cy="1025700"/>
      </dsp:txXfrm>
    </dsp:sp>
    <dsp:sp modelId="{B2241F40-C49C-4EFD-992A-C28504C5A9C3}">
      <dsp:nvSpPr>
        <dsp:cNvPr id="0" name=""/>
        <dsp:cNvSpPr/>
      </dsp:nvSpPr>
      <dsp:spPr>
        <a:xfrm>
          <a:off x="4775950" y="2679446"/>
          <a:ext cx="1709500" cy="1025700"/>
        </a:xfrm>
        <a:prstGeom prst="rect">
          <a:avLst/>
        </a:prstGeom>
        <a:solidFill>
          <a:schemeClr val="accent3">
            <a:hueOff val="3705447"/>
            <a:satOff val="22241"/>
            <a:lumOff val="1694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Plus, lots more!</a:t>
          </a:r>
        </a:p>
      </dsp:txBody>
      <dsp:txXfrm>
        <a:off x="4775950" y="2679446"/>
        <a:ext cx="1709500" cy="1025700"/>
      </dsp:txXfrm>
    </dsp:sp>
    <dsp:sp modelId="{A3201EA7-D6F6-4708-9BB4-094997BBE9CB}">
      <dsp:nvSpPr>
        <dsp:cNvPr id="0" name=""/>
        <dsp:cNvSpPr/>
      </dsp:nvSpPr>
      <dsp:spPr>
        <a:xfrm>
          <a:off x="2889671" y="2658737"/>
          <a:ext cx="1709500" cy="1025700"/>
        </a:xfrm>
        <a:prstGeom prst="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NCMP Screening or  Hearing Checks</a:t>
          </a:r>
        </a:p>
      </dsp:txBody>
      <dsp:txXfrm>
        <a:off x="2889671" y="2658737"/>
        <a:ext cx="1709500" cy="10257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09AC-5AA3-4C58-B58C-C8F0DBBA89C1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D28F0-F1AE-4325-91EF-1FEF4FCA6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33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are a locality wide team working across anyone aged 5-19 in Bradford and Airedale. Each member of the team hold a slightly different role, but they are all here to help you.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2638D-6C35-4CBA-9088-7EFE601F10D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531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Should you need individual 121 support then you can also be referred into the service. We support with some things such as,</a:t>
            </a:r>
          </a:p>
          <a:p>
            <a:r>
              <a:rPr lang="en-GB"/>
              <a:t>- Anxiety </a:t>
            </a:r>
          </a:p>
          <a:p>
            <a:r>
              <a:rPr lang="en-GB"/>
              <a:t>- Low Mood </a:t>
            </a:r>
          </a:p>
          <a:p>
            <a:r>
              <a:rPr lang="en-GB"/>
              <a:t>- Self Harm </a:t>
            </a:r>
          </a:p>
          <a:p>
            <a:r>
              <a:rPr lang="en-GB"/>
              <a:t>- Behaviour</a:t>
            </a:r>
          </a:p>
          <a:p>
            <a:r>
              <a:rPr lang="en-GB"/>
              <a:t>- Development </a:t>
            </a:r>
          </a:p>
          <a:p>
            <a:r>
              <a:rPr lang="en-GB"/>
              <a:t>- Continence </a:t>
            </a:r>
          </a:p>
          <a:p>
            <a:r>
              <a:rPr lang="en-GB"/>
              <a:t>- Transition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2638D-6C35-4CBA-9088-7EFE601F10D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038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2638D-6C35-4CBA-9088-7EFE601F10D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820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/>
              <a:t>To be displayed as students are leaving</a:t>
            </a:r>
          </a:p>
          <a:p>
            <a:endParaRPr lang="en-GB" b="1"/>
          </a:p>
          <a:p>
            <a:endParaRPr lang="en-GB"/>
          </a:p>
          <a:p>
            <a:r>
              <a:rPr lang="en-GB"/>
              <a:t>As you leave if you have a feedback about today's assembly or me (both positive, negative and constructive are welcome). We want to make our work more you people friendly, I don’t know every way of working so if you can think of a better way for us to get information across to you guy let us know and we can look into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12638D-6C35-4CBA-9088-7EFE601F10D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20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69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38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73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66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13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8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70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08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33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38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38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51980-D94C-4182-8CCF-A71A895E8F6C}" type="datetimeFigureOut">
              <a:rPr lang="en-GB" smtClean="0"/>
              <a:t>04/08/2025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CD4231-DDC6-4DAB-A459-55446707E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98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A05DFB92-5AAA-89B6-DE93-93F544DF2903}"/>
              </a:ext>
            </a:extLst>
          </p:cNvPr>
          <p:cNvSpPr txBox="1"/>
          <p:nvPr/>
        </p:nvSpPr>
        <p:spPr>
          <a:xfrm>
            <a:off x="3915741" y="1165489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latin typeface="Poppins" panose="00000500000000000000" pitchFamily="2" charset="0"/>
                <a:cs typeface="Poppins" panose="00000500000000000000" pitchFamily="2" charset="0"/>
              </a:rPr>
              <a:t>Staff Nurses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BF09154-57E1-3790-5FCF-C70FE5B2EB92}"/>
              </a:ext>
            </a:extLst>
          </p:cNvPr>
          <p:cNvSpPr txBox="1"/>
          <p:nvPr/>
        </p:nvSpPr>
        <p:spPr>
          <a:xfrm>
            <a:off x="2020002" y="4418900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latin typeface="Poppins" panose="00000500000000000000" pitchFamily="2" charset="0"/>
                <a:cs typeface="Poppins" panose="00000500000000000000" pitchFamily="2" charset="0"/>
              </a:rPr>
              <a:t>School Nurses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1B645F2-6D1A-95CF-3F98-F509B19FEC28}"/>
              </a:ext>
            </a:extLst>
          </p:cNvPr>
          <p:cNvSpPr txBox="1"/>
          <p:nvPr/>
        </p:nvSpPr>
        <p:spPr>
          <a:xfrm>
            <a:off x="6408713" y="1824542"/>
            <a:ext cx="2083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latin typeface="Poppins" panose="00000500000000000000" pitchFamily="2" charset="0"/>
                <a:cs typeface="Poppins" panose="00000500000000000000" pitchFamily="2" charset="0"/>
              </a:rPr>
              <a:t>Screening Team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1C4EE3C-2540-2A0A-15BC-45263EF8C9E6}"/>
              </a:ext>
            </a:extLst>
          </p:cNvPr>
          <p:cNvSpPr txBox="1"/>
          <p:nvPr/>
        </p:nvSpPr>
        <p:spPr>
          <a:xfrm>
            <a:off x="143885" y="3297041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latin typeface="Poppins" panose="00000500000000000000" pitchFamily="2" charset="0"/>
                <a:cs typeface="Poppins" panose="00000500000000000000" pitchFamily="2" charset="0"/>
              </a:rPr>
              <a:t>Duty Team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DDF9B12-4F17-6FE7-7029-D2F111C13470}"/>
              </a:ext>
            </a:extLst>
          </p:cNvPr>
          <p:cNvSpPr txBox="1"/>
          <p:nvPr/>
        </p:nvSpPr>
        <p:spPr>
          <a:xfrm>
            <a:off x="5948726" y="3834185"/>
            <a:ext cx="151216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400">
                <a:latin typeface="Poppins"/>
                <a:cs typeface="Poppins"/>
              </a:rPr>
              <a:t>School Nurse Support Workers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D9B0668-69F8-715A-5758-67D6EE9D9878}"/>
              </a:ext>
            </a:extLst>
          </p:cNvPr>
          <p:cNvSpPr txBox="1"/>
          <p:nvPr/>
        </p:nvSpPr>
        <p:spPr>
          <a:xfrm>
            <a:off x="1125758" y="1415585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latin typeface="Poppins" panose="00000500000000000000" pitchFamily="2" charset="0"/>
                <a:cs typeface="Poppins" panose="00000500000000000000" pitchFamily="2" charset="0"/>
              </a:rPr>
              <a:t>Nursery Nurses</a:t>
            </a:r>
          </a:p>
        </p:txBody>
      </p:sp>
      <p:pic>
        <p:nvPicPr>
          <p:cNvPr id="11268" name="Picture 4" descr="footer-landscape">
            <a:extLst>
              <a:ext uri="{FF2B5EF4-FFF2-40B4-BE49-F238E27FC236}">
                <a16:creationId xmlns:a16="http://schemas.microsoft.com/office/drawing/2014/main" id="{82F59359-4FE7-6830-5FCB-933A1CD82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5044191"/>
            <a:ext cx="91440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2F0C382-C3BC-B96C-B6B7-348B9A983356}"/>
              </a:ext>
            </a:extLst>
          </p:cNvPr>
          <p:cNvCxnSpPr>
            <a:cxnSpLocks/>
          </p:cNvCxnSpPr>
          <p:nvPr/>
        </p:nvCxnSpPr>
        <p:spPr>
          <a:xfrm flipV="1">
            <a:off x="4671825" y="2007655"/>
            <a:ext cx="0" cy="483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96A0372-3385-03B2-FE9C-6A8B703FC4D0}"/>
              </a:ext>
            </a:extLst>
          </p:cNvPr>
          <p:cNvCxnSpPr/>
          <p:nvPr/>
        </p:nvCxnSpPr>
        <p:spPr>
          <a:xfrm flipH="1">
            <a:off x="1484147" y="3397455"/>
            <a:ext cx="795389" cy="2844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AA3C07-C6DB-29AF-C96B-D75AAD90DFEA}"/>
              </a:ext>
            </a:extLst>
          </p:cNvPr>
          <p:cNvCxnSpPr>
            <a:cxnSpLocks/>
          </p:cNvCxnSpPr>
          <p:nvPr/>
        </p:nvCxnSpPr>
        <p:spPr>
          <a:xfrm flipH="1" flipV="1">
            <a:off x="2499414" y="2149641"/>
            <a:ext cx="276672" cy="289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B28B07-0257-26A2-B956-0B65C8D0664F}"/>
              </a:ext>
            </a:extLst>
          </p:cNvPr>
          <p:cNvCxnSpPr>
            <a:cxnSpLocks/>
          </p:cNvCxnSpPr>
          <p:nvPr/>
        </p:nvCxnSpPr>
        <p:spPr>
          <a:xfrm flipV="1">
            <a:off x="6257925" y="2674994"/>
            <a:ext cx="600508" cy="3234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5B641A6-FF4A-76E7-73D2-B3F1A9424BB4}"/>
              </a:ext>
            </a:extLst>
          </p:cNvPr>
          <p:cNvCxnSpPr>
            <a:cxnSpLocks/>
          </p:cNvCxnSpPr>
          <p:nvPr/>
        </p:nvCxnSpPr>
        <p:spPr>
          <a:xfrm>
            <a:off x="5611832" y="4128038"/>
            <a:ext cx="380477" cy="463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32D5A71-3BD4-BB6E-E05F-81EF3FF3BECE}"/>
              </a:ext>
            </a:extLst>
          </p:cNvPr>
          <p:cNvCxnSpPr>
            <a:cxnSpLocks/>
          </p:cNvCxnSpPr>
          <p:nvPr/>
        </p:nvCxnSpPr>
        <p:spPr>
          <a:xfrm flipH="1">
            <a:off x="2941562" y="3949849"/>
            <a:ext cx="358451" cy="4674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7693DA5F-6F91-72B1-A1B0-91D47D046E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4713" y="112119"/>
            <a:ext cx="3391535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F396403-1245-B546-24CE-AB29498482A9}"/>
              </a:ext>
            </a:extLst>
          </p:cNvPr>
          <p:cNvSpPr txBox="1">
            <a:spLocks/>
          </p:cNvSpPr>
          <p:nvPr/>
        </p:nvSpPr>
        <p:spPr>
          <a:xfrm>
            <a:off x="2412918" y="2324318"/>
            <a:ext cx="4101124" cy="23132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>
                <a:latin typeface="Poppins" panose="00000500000000000000" pitchFamily="2" charset="0"/>
                <a:cs typeface="Poppins" panose="00000500000000000000" pitchFamily="2" charset="0"/>
              </a:rPr>
              <a:t>Bradford School Nursing Team</a:t>
            </a:r>
          </a:p>
        </p:txBody>
      </p:sp>
    </p:spTree>
    <p:extLst>
      <p:ext uri="{BB962C8B-B14F-4D97-AF65-F5344CB8AC3E}">
        <p14:creationId xmlns:p14="http://schemas.microsoft.com/office/powerpoint/2010/main" val="197710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3CB5-0F68-1E4E-2A01-6B9FB0A5A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What we do</a:t>
            </a:r>
          </a:p>
        </p:txBody>
      </p:sp>
      <p:pic>
        <p:nvPicPr>
          <p:cNvPr id="12290" name="Picture 2" descr="footer-landscape">
            <a:extLst>
              <a:ext uri="{FF2B5EF4-FFF2-40B4-BE49-F238E27FC236}">
                <a16:creationId xmlns:a16="http://schemas.microsoft.com/office/drawing/2014/main" id="{D1848B6F-1A20-54C5-EC5B-D86B6FC43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40052"/>
            <a:ext cx="91440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0580B76-220F-37A1-D1E1-21E4E2B1A8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964600"/>
              </p:ext>
            </p:extLst>
          </p:nvPr>
        </p:nvGraphicFramePr>
        <p:xfrm>
          <a:off x="359532" y="1484784"/>
          <a:ext cx="8424936" cy="3760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5844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cartoon characters&#10;&#10;Description automatically generated">
            <a:extLst>
              <a:ext uri="{FF2B5EF4-FFF2-40B4-BE49-F238E27FC236}">
                <a16:creationId xmlns:a16="http://schemas.microsoft.com/office/drawing/2014/main" id="{E36C4A6C-D4B6-1AEB-4A1A-44F84D9B43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957611"/>
            <a:ext cx="9144001" cy="19168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41A9F1-18E5-CC8B-95D0-266EF82AF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871" y="427157"/>
            <a:ext cx="5942749" cy="1095375"/>
          </a:xfrm>
        </p:spPr>
        <p:txBody>
          <a:bodyPr>
            <a:noAutofit/>
          </a:bodyPr>
          <a:lstStyle/>
          <a:p>
            <a:r>
              <a:rPr lang="en-GB" sz="3200" dirty="0">
                <a:latin typeface="Poppins" panose="00000500000000000000" pitchFamily="2" charset="0"/>
                <a:cs typeface="Poppins" panose="00000500000000000000" pitchFamily="2" charset="0"/>
              </a:rPr>
              <a:t>What Can You See A Member of the Team About?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F76E1E-07CC-FEA3-00B5-9FF660FA6D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589926"/>
              </p:ext>
            </p:extLst>
          </p:nvPr>
        </p:nvGraphicFramePr>
        <p:xfrm>
          <a:off x="827584" y="1412776"/>
          <a:ext cx="7355160" cy="3921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55C7044-8F1B-D203-C38A-95B64BC3B66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361" y="44688"/>
            <a:ext cx="3391535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0908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eader-skyline">
            <a:extLst>
              <a:ext uri="{FF2B5EF4-FFF2-40B4-BE49-F238E27FC236}">
                <a16:creationId xmlns:a16="http://schemas.microsoft.com/office/drawing/2014/main" id="{543B6C2E-4FB9-81E9-C32E-2C487D7AC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86375"/>
            <a:ext cx="9144000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45A1DD9-DB98-7E25-EDC2-659E0A3A4BC5}"/>
              </a:ext>
            </a:extLst>
          </p:cNvPr>
          <p:cNvSpPr/>
          <p:nvPr/>
        </p:nvSpPr>
        <p:spPr>
          <a:xfrm>
            <a:off x="3488847" y="3106066"/>
            <a:ext cx="2166307" cy="645868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D689E53-84E0-04F5-6431-8723C3F9928F}"/>
              </a:ext>
            </a:extLst>
          </p:cNvPr>
          <p:cNvGrpSpPr/>
          <p:nvPr/>
        </p:nvGrpSpPr>
        <p:grpSpPr>
          <a:xfrm>
            <a:off x="549733" y="1840172"/>
            <a:ext cx="7644640" cy="4707372"/>
            <a:chOff x="1262170" y="1627384"/>
            <a:chExt cx="7293244" cy="409927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247ADB2-65C8-AD1B-D3A1-16FC2E128681}"/>
                </a:ext>
              </a:extLst>
            </p:cNvPr>
            <p:cNvSpPr/>
            <p:nvPr/>
          </p:nvSpPr>
          <p:spPr>
            <a:xfrm>
              <a:off x="5673691" y="1637960"/>
              <a:ext cx="2881723" cy="1613522"/>
            </a:xfrm>
            <a:prstGeom prst="rect">
              <a:avLst/>
            </a:prstGeom>
            <a:solidFill>
              <a:srgbClr val="8064A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5E5D20D-65DB-36DB-989A-7F55F1DD2BB2}"/>
                </a:ext>
              </a:extLst>
            </p:cNvPr>
            <p:cNvSpPr/>
            <p:nvPr/>
          </p:nvSpPr>
          <p:spPr>
            <a:xfrm>
              <a:off x="1344731" y="4420089"/>
              <a:ext cx="659120" cy="372691"/>
            </a:xfrm>
            <a:custGeom>
              <a:avLst/>
              <a:gdLst>
                <a:gd name="connsiteX0" fmla="*/ 0 w 659120"/>
                <a:gd name="connsiteY0" fmla="*/ 0 h 372691"/>
                <a:gd name="connsiteX1" fmla="*/ 659120 w 659120"/>
                <a:gd name="connsiteY1" fmla="*/ 0 h 372691"/>
                <a:gd name="connsiteX2" fmla="*/ 659120 w 659120"/>
                <a:gd name="connsiteY2" fmla="*/ 372691 h 372691"/>
                <a:gd name="connsiteX3" fmla="*/ 0 w 659120"/>
                <a:gd name="connsiteY3" fmla="*/ 372691 h 372691"/>
                <a:gd name="connsiteX4" fmla="*/ 0 w 659120"/>
                <a:gd name="connsiteY4" fmla="*/ 0 h 372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59120" h="372691">
                  <a:moveTo>
                    <a:pt x="0" y="0"/>
                  </a:moveTo>
                  <a:lnTo>
                    <a:pt x="659120" y="0"/>
                  </a:lnTo>
                  <a:lnTo>
                    <a:pt x="659120" y="372691"/>
                  </a:lnTo>
                  <a:lnTo>
                    <a:pt x="0" y="372691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10160" rIns="30480" bIns="0" numCol="1" spcCol="1270" anchor="b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600" kern="120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C406268-2BD7-3B57-0FCD-5BD8CF360E72}"/>
                </a:ext>
              </a:extLst>
            </p:cNvPr>
            <p:cNvSpPr/>
            <p:nvPr/>
          </p:nvSpPr>
          <p:spPr>
            <a:xfrm>
              <a:off x="1262170" y="1627384"/>
              <a:ext cx="3523503" cy="1956333"/>
            </a:xfrm>
            <a:prstGeom prst="rect">
              <a:avLst/>
            </a:prstGeom>
            <a:solidFill>
              <a:srgbClr val="5572B8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EC3CB6D-9D85-29D3-DA80-7E98E0727E60}"/>
                </a:ext>
              </a:extLst>
            </p:cNvPr>
            <p:cNvSpPr/>
            <p:nvPr/>
          </p:nvSpPr>
          <p:spPr>
            <a:xfrm>
              <a:off x="2165875" y="3966854"/>
              <a:ext cx="2684960" cy="1759802"/>
            </a:xfrm>
            <a:prstGeom prst="rect">
              <a:avLst/>
            </a:prstGeom>
            <a:solidFill>
              <a:srgbClr val="9BBB59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9109F304-3330-C334-D696-C0061C1051F3}"/>
                </a:ext>
              </a:extLst>
            </p:cNvPr>
            <p:cNvSpPr/>
            <p:nvPr/>
          </p:nvSpPr>
          <p:spPr>
            <a:xfrm>
              <a:off x="2278952" y="5087701"/>
              <a:ext cx="2323853" cy="415205"/>
            </a:xfrm>
            <a:custGeom>
              <a:avLst/>
              <a:gdLst>
                <a:gd name="connsiteX0" fmla="*/ 0 w 1289858"/>
                <a:gd name="connsiteY0" fmla="*/ 0 h 372691"/>
                <a:gd name="connsiteX1" fmla="*/ 1289858 w 1289858"/>
                <a:gd name="connsiteY1" fmla="*/ 0 h 372691"/>
                <a:gd name="connsiteX2" fmla="*/ 1289858 w 1289858"/>
                <a:gd name="connsiteY2" fmla="*/ 372691 h 372691"/>
                <a:gd name="connsiteX3" fmla="*/ 0 w 1289858"/>
                <a:gd name="connsiteY3" fmla="*/ 372691 h 372691"/>
                <a:gd name="connsiteX4" fmla="*/ 0 w 1289858"/>
                <a:gd name="connsiteY4" fmla="*/ 0 h 372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9858" h="372691">
                  <a:moveTo>
                    <a:pt x="0" y="0"/>
                  </a:moveTo>
                  <a:lnTo>
                    <a:pt x="1289858" y="0"/>
                  </a:lnTo>
                  <a:lnTo>
                    <a:pt x="1289858" y="372691"/>
                  </a:lnTo>
                  <a:lnTo>
                    <a:pt x="0" y="372691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10160" rIns="30480" bIns="0" numCol="1" spcCol="1270" anchor="b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800" kern="1200" dirty="0"/>
                <a:t>07312263223</a:t>
              </a:r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D6F74D9-80B4-9712-B35C-D828CC764928}"/>
              </a:ext>
            </a:extLst>
          </p:cNvPr>
          <p:cNvSpPr/>
          <p:nvPr/>
        </p:nvSpPr>
        <p:spPr>
          <a:xfrm>
            <a:off x="935579" y="3401987"/>
            <a:ext cx="2768670" cy="349913"/>
          </a:xfrm>
          <a:custGeom>
            <a:avLst/>
            <a:gdLst>
              <a:gd name="connsiteX0" fmla="*/ 0 w 1289858"/>
              <a:gd name="connsiteY0" fmla="*/ 0 h 372691"/>
              <a:gd name="connsiteX1" fmla="*/ 1289858 w 1289858"/>
              <a:gd name="connsiteY1" fmla="*/ 0 h 372691"/>
              <a:gd name="connsiteX2" fmla="*/ 1289858 w 1289858"/>
              <a:gd name="connsiteY2" fmla="*/ 372691 h 372691"/>
              <a:gd name="connsiteX3" fmla="*/ 0 w 1289858"/>
              <a:gd name="connsiteY3" fmla="*/ 372691 h 372691"/>
              <a:gd name="connsiteX4" fmla="*/ 0 w 1289858"/>
              <a:gd name="connsiteY4" fmla="*/ 0 h 37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9858" h="372691">
                <a:moveTo>
                  <a:pt x="0" y="0"/>
                </a:moveTo>
                <a:lnTo>
                  <a:pt x="1289858" y="0"/>
                </a:lnTo>
                <a:lnTo>
                  <a:pt x="1289858" y="372691"/>
                </a:lnTo>
                <a:lnTo>
                  <a:pt x="0" y="37269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10160" rIns="30480" bIns="0" numCol="1" spcCol="1270" anchor="b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01274221203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5D72F87F-550A-B28A-C5DE-F8B728A65F2B}"/>
              </a:ext>
            </a:extLst>
          </p:cNvPr>
          <p:cNvSpPr/>
          <p:nvPr/>
        </p:nvSpPr>
        <p:spPr>
          <a:xfrm>
            <a:off x="6333450" y="2740168"/>
            <a:ext cx="1480167" cy="811367"/>
          </a:xfrm>
          <a:custGeom>
            <a:avLst/>
            <a:gdLst>
              <a:gd name="connsiteX0" fmla="*/ 0 w 1289858"/>
              <a:gd name="connsiteY0" fmla="*/ 0 h 372691"/>
              <a:gd name="connsiteX1" fmla="*/ 1289858 w 1289858"/>
              <a:gd name="connsiteY1" fmla="*/ 0 h 372691"/>
              <a:gd name="connsiteX2" fmla="*/ 1289858 w 1289858"/>
              <a:gd name="connsiteY2" fmla="*/ 372691 h 372691"/>
              <a:gd name="connsiteX3" fmla="*/ 0 w 1289858"/>
              <a:gd name="connsiteY3" fmla="*/ 372691 h 372691"/>
              <a:gd name="connsiteX4" fmla="*/ 0 w 1289858"/>
              <a:gd name="connsiteY4" fmla="*/ 0 h 37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9858" h="372691">
                <a:moveTo>
                  <a:pt x="0" y="0"/>
                </a:moveTo>
                <a:lnTo>
                  <a:pt x="1289858" y="0"/>
                </a:lnTo>
                <a:lnTo>
                  <a:pt x="1289858" y="372691"/>
                </a:lnTo>
                <a:lnTo>
                  <a:pt x="0" y="37269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10160" rIns="30480" bIns="0" numCol="1" spcCol="1270" anchor="b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BDCT School Nursing Team </a:t>
            </a:r>
          </a:p>
        </p:txBody>
      </p:sp>
      <p:pic>
        <p:nvPicPr>
          <p:cNvPr id="2060" name="Picture 12" descr="Logo, google, g icon - Free download on Iconfinder">
            <a:extLst>
              <a:ext uri="{FF2B5EF4-FFF2-40B4-BE49-F238E27FC236}">
                <a16:creationId xmlns:a16="http://schemas.microsoft.com/office/drawing/2014/main" id="{0F708A9B-03AB-6662-27C3-11D03F3D9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581" y="1960239"/>
            <a:ext cx="1022866" cy="1022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ChatHealth Logo">
            <a:extLst>
              <a:ext uri="{FF2B5EF4-FFF2-40B4-BE49-F238E27FC236}">
                <a16:creationId xmlns:a16="http://schemas.microsoft.com/office/drawing/2014/main" id="{11A0050C-F97C-E8D6-846A-E71797496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989" y="5109332"/>
            <a:ext cx="1932277" cy="369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telephone png icon picture | Phone icon, Phone logo, Telephone">
            <a:extLst>
              <a:ext uri="{FF2B5EF4-FFF2-40B4-BE49-F238E27FC236}">
                <a16:creationId xmlns:a16="http://schemas.microsoft.com/office/drawing/2014/main" id="{E9C1A2D9-C56C-7395-E12D-A6BF833C5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34" y="1983532"/>
            <a:ext cx="1086935" cy="1122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7850561-5CF1-02A0-BBC6-61356DDE210F}"/>
              </a:ext>
            </a:extLst>
          </p:cNvPr>
          <p:cNvSpPr/>
          <p:nvPr/>
        </p:nvSpPr>
        <p:spPr>
          <a:xfrm>
            <a:off x="4981766" y="4178746"/>
            <a:ext cx="2503362" cy="24493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8D8F8FD-DC00-689E-0E1B-1144B8242BE6}"/>
              </a:ext>
            </a:extLst>
          </p:cNvPr>
          <p:cNvSpPr/>
          <p:nvPr/>
        </p:nvSpPr>
        <p:spPr>
          <a:xfrm>
            <a:off x="4995666" y="5513237"/>
            <a:ext cx="2503361" cy="811367"/>
          </a:xfrm>
          <a:custGeom>
            <a:avLst/>
            <a:gdLst>
              <a:gd name="connsiteX0" fmla="*/ 0 w 1289858"/>
              <a:gd name="connsiteY0" fmla="*/ 0 h 372691"/>
              <a:gd name="connsiteX1" fmla="*/ 1289858 w 1289858"/>
              <a:gd name="connsiteY1" fmla="*/ 0 h 372691"/>
              <a:gd name="connsiteX2" fmla="*/ 1289858 w 1289858"/>
              <a:gd name="connsiteY2" fmla="*/ 372691 h 372691"/>
              <a:gd name="connsiteX3" fmla="*/ 0 w 1289858"/>
              <a:gd name="connsiteY3" fmla="*/ 372691 h 372691"/>
              <a:gd name="connsiteX4" fmla="*/ 0 w 1289858"/>
              <a:gd name="connsiteY4" fmla="*/ 0 h 372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9858" h="372691">
                <a:moveTo>
                  <a:pt x="0" y="0"/>
                </a:moveTo>
                <a:lnTo>
                  <a:pt x="1289858" y="0"/>
                </a:lnTo>
                <a:lnTo>
                  <a:pt x="1289858" y="372691"/>
                </a:lnTo>
                <a:lnTo>
                  <a:pt x="0" y="372691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sp3d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480" tIns="10160" rIns="30480" bIns="0" numCol="1" spcCol="1270" anchor="b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Health 4 Teens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A63A58-1594-54D0-026A-9121E0CFA8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7514" y="4557049"/>
            <a:ext cx="1896020" cy="10851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59ED747-C53A-E297-3FAA-A41D065F71F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361" y="44688"/>
            <a:ext cx="3391535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374E14-9A0A-771F-5E38-EE50646B4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0" y="482889"/>
            <a:ext cx="7757287" cy="989584"/>
          </a:xfrm>
        </p:spPr>
        <p:txBody>
          <a:bodyPr>
            <a:normAutofit fontScale="90000"/>
          </a:bodyPr>
          <a:lstStyle/>
          <a:p>
            <a:r>
              <a:rPr lang="en-GB" sz="4000" dirty="0">
                <a:latin typeface="Poppins" panose="00000500000000000000" pitchFamily="2" charset="0"/>
                <a:cs typeface="Poppins" panose="00000500000000000000" pitchFamily="2" charset="0"/>
              </a:rPr>
              <a:t>Reach us </a:t>
            </a:r>
            <a:r>
              <a:rPr lang="en-US" sz="4000" dirty="0">
                <a:latin typeface="Poppins" panose="00000500000000000000" pitchFamily="2" charset="0"/>
                <a:cs typeface="Poppins" panose="00000500000000000000" pitchFamily="2" charset="0"/>
              </a:rPr>
              <a:t>Mon-Fri (excluding bank holidays) 8.30am-5pm</a:t>
            </a:r>
            <a:b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</a:br>
            <a:endParaRPr lang="en-GB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464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267</Words>
  <Application>Microsoft Office PowerPoint</Application>
  <PresentationFormat>On-screen Show (4:3)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Poppins</vt:lpstr>
      <vt:lpstr>Office Theme</vt:lpstr>
      <vt:lpstr>PowerPoint Presentation</vt:lpstr>
      <vt:lpstr>What we do</vt:lpstr>
      <vt:lpstr>What Can You See A Member of the Team About? </vt:lpstr>
      <vt:lpstr>Reach us Mon-Fri (excluding bank holidays) 8.30am-5pm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Henderson</dc:creator>
  <cp:lastModifiedBy>Kim Henderson</cp:lastModifiedBy>
  <cp:revision>3</cp:revision>
  <dcterms:created xsi:type="dcterms:W3CDTF">2025-08-04T11:13:47Z</dcterms:created>
  <dcterms:modified xsi:type="dcterms:W3CDTF">2025-08-04T13:34:36Z</dcterms:modified>
</cp:coreProperties>
</file>